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3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92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4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4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2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0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1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1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9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4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2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8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1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776" y="2195291"/>
            <a:ext cx="10267406" cy="1825096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Plant &amp; Animal </a:t>
            </a:r>
            <a:br>
              <a:rPr lang="en-US" sz="8000" b="1" dirty="0" smtClean="0"/>
            </a:br>
            <a:r>
              <a:rPr lang="en-US" sz="8000" b="1" dirty="0" smtClean="0"/>
              <a:t>Game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24872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algn="l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makes up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cell wall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of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plants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a.	chitin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	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peptidolycan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b.	cellulose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	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cholorplast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1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b.	</a:t>
            </a:r>
            <a:r>
              <a:rPr lang="en-US" sz="6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cellulose</a:t>
            </a:r>
            <a:endParaRPr lang="en-US" sz="1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3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1524242"/>
            <a:ext cx="10820399" cy="2801935"/>
          </a:xfrm>
        </p:spPr>
        <p:txBody>
          <a:bodyPr>
            <a:normAutofit fontScale="90000"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Porifera:sponge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::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Cnideria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:__________ 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jellyfish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		starfish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		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mollusca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		earthworm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6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 	jellyfish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2514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56" y="4429180"/>
            <a:ext cx="10820399" cy="2801935"/>
          </a:xfrm>
        </p:spPr>
        <p:txBody>
          <a:bodyPr>
            <a:normAutofit fontScale="90000"/>
          </a:bodyPr>
          <a:lstStyle/>
          <a:p>
            <a:pPr marR="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Name the tree in the picture using the identification key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	pine	c.	spruce	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b.	firs	d.	juniper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" y="1037913"/>
            <a:ext cx="4532456" cy="3021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900" y="4082506"/>
            <a:ext cx="2466667" cy="184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241" y="1361630"/>
            <a:ext cx="6976210" cy="42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b.	firs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79189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37" y="1615682"/>
            <a:ext cx="10820399" cy="2801935"/>
          </a:xfrm>
        </p:spPr>
        <p:txBody>
          <a:bodyPr>
            <a:noAutofit/>
          </a:bodyPr>
          <a:lstStyle/>
          <a:p>
            <a:pPr marL="228600" marR="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Which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following includes liver flukes, and tapeworms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Mollusca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Annelida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nematoda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platyhelminthes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0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891" y="1803405"/>
            <a:ext cx="10802983" cy="182509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6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platyhelminthes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11780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91" y="3006906"/>
            <a:ext cx="11547565" cy="2801935"/>
          </a:xfrm>
        </p:spPr>
        <p:txBody>
          <a:bodyPr>
            <a:normAutofit fontScale="90000"/>
          </a:bodyPr>
          <a:lstStyle/>
          <a:p>
            <a:pPr marR="0" algn="l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Use the picture below to answer the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question.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part of the flower is ___________, and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female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part of the flower is _______.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a.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stamen,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pistil	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c.	petal, sepal	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nn-NO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nn-NO" dirty="0">
                <a:solidFill>
                  <a:srgbClr val="000000"/>
                </a:solidFill>
                <a:latin typeface="Times New Roman" panose="02020603050405020304" pitchFamily="18" charset="0"/>
              </a:rPr>
              <a:t>.	pistil, stamen	</a:t>
            </a:r>
            <a:r>
              <a:rPr lang="nn-NO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br>
              <a:rPr lang="nn-NO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n-NO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d</a:t>
            </a:r>
            <a:r>
              <a:rPr lang="nn-NO" dirty="0">
                <a:solidFill>
                  <a:srgbClr val="000000"/>
                </a:solidFill>
                <a:latin typeface="Times New Roman" panose="02020603050405020304" pitchFamily="18" charset="0"/>
              </a:rPr>
              <a:t>.	sepal, petal</a:t>
            </a:r>
            <a:br>
              <a:rPr lang="nn-NO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253" y="2538229"/>
            <a:ext cx="6038992" cy="41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03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	</a:t>
            </a:r>
            <a:r>
              <a:rPr lang="en-US" sz="6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stamen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pistil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08310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37" y="1262984"/>
            <a:ext cx="10820399" cy="3648650"/>
          </a:xfrm>
        </p:spPr>
        <p:txBody>
          <a:bodyPr>
            <a:normAutofit fontScale="90000"/>
          </a:bodyPr>
          <a:lstStyle/>
          <a:p>
            <a:pPr marR="0" algn="l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is believed to be the ancient ancestor of plants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a.	Moss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Grass	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c.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	Green Algae	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.	Bacteria</a:t>
            </a:r>
            <a:b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2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072881"/>
            <a:ext cx="10820399" cy="2801935"/>
          </a:xfrm>
        </p:spPr>
        <p:txBody>
          <a:bodyPr>
            <a:normAutofit fontScale="90000"/>
          </a:bodyPr>
          <a:lstStyle/>
          <a:p>
            <a:pPr marL="228600" marR="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All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following are mollusks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EXCEPT</a:t>
            </a:r>
            <a:b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snails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clams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	tapeworms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octopus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4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tapeworms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60906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	</a:t>
            </a:r>
            <a:r>
              <a:rPr lang="pt-BR" sz="6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Green </a:t>
            </a:r>
            <a:r>
              <a:rPr lang="pt-BR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Algae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86730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4" y="1903065"/>
            <a:ext cx="10820399" cy="2801935"/>
          </a:xfrm>
        </p:spPr>
        <p:txBody>
          <a:bodyPr>
            <a:normAutofit fontScale="90000"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Which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following animals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have asymmetrical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body plan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	jelly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fish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	coral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	sponge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	none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above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5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sponge</a:t>
            </a:r>
            <a:endParaRPr lang="en-US" sz="1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4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925" y="2033693"/>
            <a:ext cx="11136086" cy="2801935"/>
          </a:xfrm>
        </p:spPr>
        <p:txBody>
          <a:bodyPr>
            <a:noAutofit/>
          </a:bodyPr>
          <a:lstStyle/>
          <a:p>
            <a:pPr marR="0" algn="l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is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true about plants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a.	are prokaryotes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carry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out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photosynthesis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have cell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walls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made of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cellulose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	are multicellular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7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692640" cy="1825096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	</a:t>
            </a:r>
            <a:r>
              <a:rPr lang="en-US" sz="6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are 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prokaryotes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6656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11" y="2072882"/>
            <a:ext cx="11371218" cy="2801935"/>
          </a:xfrm>
        </p:spPr>
        <p:txBody>
          <a:bodyPr>
            <a:normAutofit fontScale="90000"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body of an annelid has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________________.</a:t>
            </a:r>
            <a:b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	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backbone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	an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external shell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	segments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	stinging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tentacles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7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	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segments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8732820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</TotalTime>
  <Words>88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Times New Roman</vt:lpstr>
      <vt:lpstr>Vapor Trail</vt:lpstr>
      <vt:lpstr>Plant &amp; Animal  Game</vt:lpstr>
      <vt:lpstr>What is believed to be the ancient ancestor of plants?  a. Moss  b. Grass  c. Green Algae  d. Bacteria </vt:lpstr>
      <vt:lpstr>c.  Green Algae</vt:lpstr>
      <vt:lpstr> Which of the following animals have asymmetrical body plan?  A. jelly fish B. coral c. sponge d. none of the above </vt:lpstr>
      <vt:lpstr>c.  sponge</vt:lpstr>
      <vt:lpstr>What is NOT true about plants?  a. are prokaryotes  b. carry out photosynthesis  c. have cell walls made of cellulose d. are multicellular </vt:lpstr>
      <vt:lpstr>a.  are prokaryotes</vt:lpstr>
      <vt:lpstr>The body of an annelid has ________________.   A. a backbone b. an external shell c. segments d. stinging tentacles </vt:lpstr>
      <vt:lpstr>c.  segments</vt:lpstr>
      <vt:lpstr>What makes up the cell wall of plants?  a. chitin   c. peptidolycan  b. cellulose  d. cholorplast </vt:lpstr>
      <vt:lpstr>b.  cellulose</vt:lpstr>
      <vt:lpstr>Porifera:sponge::Cnideria:__________    A.   jellyfish b.  starfish c.  mollusca d.  earthworm </vt:lpstr>
      <vt:lpstr>A.   jellyfish</vt:lpstr>
      <vt:lpstr> Name the tree in the picture using the identification key          a. pine c. spruce  b. firs d. juniper </vt:lpstr>
      <vt:lpstr>b. firs</vt:lpstr>
      <vt:lpstr>Which of the following includes liver flukes, and tapeworms?  A.   Mollusca  B.   Annelida C.   nematoda  D.   platyhelminthes</vt:lpstr>
      <vt:lpstr>D.  platyhelminthes</vt:lpstr>
      <vt:lpstr>Use the picture below to answer the question. The male part of the flower is ___________, and the female part of the flower is _______.    a. stamen, pistil   c. petal, sepal   b. pistil, stamen    d. sepal, petal </vt:lpstr>
      <vt:lpstr>a.  stamen, pistil</vt:lpstr>
      <vt:lpstr>All of the following are mollusks EXCEPT   A.  snails  B.  clams C. tapeworms  D.  octopus </vt:lpstr>
      <vt:lpstr>C.  tapeworms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&amp; Animal  Game</dc:title>
  <dc:creator>Angel Miller</dc:creator>
  <cp:lastModifiedBy>Angel Miller</cp:lastModifiedBy>
  <cp:revision>4</cp:revision>
  <dcterms:created xsi:type="dcterms:W3CDTF">2018-08-26T03:53:26Z</dcterms:created>
  <dcterms:modified xsi:type="dcterms:W3CDTF">2018-08-26T04:22:13Z</dcterms:modified>
</cp:coreProperties>
</file>