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C38-2118-489A-A019-A4CD7FAC3BEC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16B-D0B6-4950-821F-25B2F8E0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5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C38-2118-489A-A019-A4CD7FAC3BEC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16B-D0B6-4950-821F-25B2F8E0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2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C38-2118-489A-A019-A4CD7FAC3BEC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16B-D0B6-4950-821F-25B2F8E0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3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C38-2118-489A-A019-A4CD7FAC3BEC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16B-D0B6-4950-821F-25B2F8E0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C38-2118-489A-A019-A4CD7FAC3BEC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16B-D0B6-4950-821F-25B2F8E0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8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C38-2118-489A-A019-A4CD7FAC3BEC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16B-D0B6-4950-821F-25B2F8E0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3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C38-2118-489A-A019-A4CD7FAC3BEC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16B-D0B6-4950-821F-25B2F8E0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3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C38-2118-489A-A019-A4CD7FAC3BEC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16B-D0B6-4950-821F-25B2F8E0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2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C38-2118-489A-A019-A4CD7FAC3BEC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16B-D0B6-4950-821F-25B2F8E0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8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C38-2118-489A-A019-A4CD7FAC3BEC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16B-D0B6-4950-821F-25B2F8E0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C38-2118-489A-A019-A4CD7FAC3BEC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16B-D0B6-4950-821F-25B2F8E0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4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DC38-2118-489A-A019-A4CD7FAC3BEC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0A16B-D0B6-4950-821F-25B2F8E0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 Engineering Images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1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879" y="463640"/>
            <a:ext cx="9144000" cy="1140250"/>
          </a:xfrm>
        </p:spPr>
        <p:txBody>
          <a:bodyPr/>
          <a:lstStyle/>
          <a:p>
            <a:r>
              <a:rPr lang="en-US" dirty="0" smtClean="0"/>
              <a:t>Clones</a:t>
            </a:r>
            <a:endParaRPr lang="en-US" dirty="0"/>
          </a:p>
        </p:txBody>
      </p:sp>
      <p:pic>
        <p:nvPicPr>
          <p:cNvPr id="1026" name="Picture 2" descr="Image result for clones dol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38" y="1837810"/>
            <a:ext cx="4762500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lones dol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651" y="1837810"/>
            <a:ext cx="3726361" cy="527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33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879" y="463640"/>
            <a:ext cx="9144000" cy="1140250"/>
          </a:xfrm>
        </p:spPr>
        <p:txBody>
          <a:bodyPr/>
          <a:lstStyle/>
          <a:p>
            <a:r>
              <a:rPr lang="en-US" dirty="0" smtClean="0"/>
              <a:t>Selective Breeding</a:t>
            </a:r>
            <a:endParaRPr lang="en-US" dirty="0"/>
          </a:p>
        </p:txBody>
      </p:sp>
      <p:pic>
        <p:nvPicPr>
          <p:cNvPr id="2050" name="Picture 2" descr="Image result for selective bree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12" y="1603890"/>
            <a:ext cx="7760550" cy="377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6144" y="3822343"/>
            <a:ext cx="36385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93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879" y="463640"/>
            <a:ext cx="9144000" cy="1140250"/>
          </a:xfrm>
        </p:spPr>
        <p:txBody>
          <a:bodyPr/>
          <a:lstStyle/>
          <a:p>
            <a:r>
              <a:rPr lang="en-US" dirty="0" smtClean="0"/>
              <a:t>Hybrids</a:t>
            </a:r>
            <a:endParaRPr lang="en-US" dirty="0"/>
          </a:p>
        </p:txBody>
      </p:sp>
      <p:pic>
        <p:nvPicPr>
          <p:cNvPr id="3074" name="Picture 2" descr="Image result for li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51" y="1603891"/>
            <a:ext cx="4919718" cy="353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Figure-2-Hybri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08879" y="1642527"/>
            <a:ext cx="4911968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6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879" y="463640"/>
            <a:ext cx="9144000" cy="1140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Recombinant DNA- also called Transgenic</a:t>
            </a:r>
            <a:endParaRPr lang="en-US" dirty="0"/>
          </a:p>
        </p:txBody>
      </p:sp>
      <p:pic>
        <p:nvPicPr>
          <p:cNvPr id="4098" name="Picture 2" descr="Image result for insulin recombin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3" y="1603889"/>
            <a:ext cx="5683432" cy="414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807" y="1603888"/>
            <a:ext cx="3807719" cy="468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17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879" y="463640"/>
            <a:ext cx="9144000" cy="1140250"/>
          </a:xfrm>
        </p:spPr>
        <p:txBody>
          <a:bodyPr>
            <a:normAutofit/>
          </a:bodyPr>
          <a:lstStyle/>
          <a:p>
            <a:r>
              <a:rPr lang="en-US" dirty="0" smtClean="0"/>
              <a:t>Gel Electrophoresis</a:t>
            </a:r>
            <a:endParaRPr lang="en-US" dirty="0"/>
          </a:p>
        </p:txBody>
      </p:sp>
      <p:pic>
        <p:nvPicPr>
          <p:cNvPr id="5122" name="Picture 2" descr="Image result for gel electrophor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92" y="1603888"/>
            <a:ext cx="5750212" cy="468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dna fingerprin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801" y="1959736"/>
            <a:ext cx="3630813" cy="435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47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879" y="463640"/>
            <a:ext cx="9144000" cy="1140250"/>
          </a:xfrm>
        </p:spPr>
        <p:txBody>
          <a:bodyPr>
            <a:normAutofit/>
          </a:bodyPr>
          <a:lstStyle/>
          <a:p>
            <a:r>
              <a:rPr lang="en-US" dirty="0" smtClean="0"/>
              <a:t>Restriction Enzymes</a:t>
            </a:r>
            <a:endParaRPr lang="en-US" dirty="0"/>
          </a:p>
        </p:txBody>
      </p:sp>
      <p:pic>
        <p:nvPicPr>
          <p:cNvPr id="6146" name="Picture 2" descr="Image result for restriction enzy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2" y="1603890"/>
            <a:ext cx="75819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restriction enzym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848" y="3383387"/>
            <a:ext cx="441960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34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879" y="463640"/>
            <a:ext cx="9144000" cy="1140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PCR- Polymerase Chain Reaction</a:t>
            </a:r>
            <a:endParaRPr lang="en-US" dirty="0"/>
          </a:p>
        </p:txBody>
      </p:sp>
      <p:pic>
        <p:nvPicPr>
          <p:cNvPr id="7170" name="Picture 2" descr="Image result for polymerase chain reac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974" y="2232541"/>
            <a:ext cx="7194964" cy="329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317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879" y="463640"/>
            <a:ext cx="9144000" cy="1140250"/>
          </a:xfrm>
        </p:spPr>
        <p:txBody>
          <a:bodyPr>
            <a:normAutofit/>
          </a:bodyPr>
          <a:lstStyle/>
          <a:p>
            <a:r>
              <a:rPr lang="en-US" dirty="0" smtClean="0"/>
              <a:t>DNA Extraction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879" y="1827458"/>
            <a:ext cx="4752975" cy="2095500"/>
          </a:xfrm>
          <a:prstGeom prst="rect">
            <a:avLst/>
          </a:prstGeom>
        </p:spPr>
      </p:pic>
      <p:pic>
        <p:nvPicPr>
          <p:cNvPr id="8194" name="Picture 2" descr="Image result for dna extraction from ha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654" y="1946096"/>
            <a:ext cx="207645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240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Genetic Engineering Images</vt:lpstr>
      <vt:lpstr>Clones</vt:lpstr>
      <vt:lpstr>Selective Breeding</vt:lpstr>
      <vt:lpstr>Hybrids</vt:lpstr>
      <vt:lpstr>Recombinant DNA- also called Transgenic</vt:lpstr>
      <vt:lpstr>Gel Electrophoresis</vt:lpstr>
      <vt:lpstr>Restriction Enzymes</vt:lpstr>
      <vt:lpstr>PCR- Polymerase Chain Reaction</vt:lpstr>
      <vt:lpstr>DNA Extraction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Engineering Images</dc:title>
  <dc:creator>Valerie Head</dc:creator>
  <cp:lastModifiedBy>Valerie Head</cp:lastModifiedBy>
  <cp:revision>2</cp:revision>
  <dcterms:created xsi:type="dcterms:W3CDTF">2018-02-08T12:30:49Z</dcterms:created>
  <dcterms:modified xsi:type="dcterms:W3CDTF">2018-02-08T12:38:26Z</dcterms:modified>
</cp:coreProperties>
</file>