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09" r:id="rId27"/>
    <p:sldId id="335" r:id="rId28"/>
    <p:sldId id="29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522" autoAdjust="0"/>
  </p:normalViewPr>
  <p:slideViewPr>
    <p:cSldViewPr>
      <p:cViewPr>
        <p:scale>
          <a:sx n="60" d="100"/>
          <a:sy n="60" d="100"/>
        </p:scale>
        <p:origin x="-135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3CDD-301D-4535-9717-87F66B4C7C82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41A7-BCDD-48B3-AEC0-6AF91D34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787D-CB4E-456B-93C7-3596D7B92E6F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4AB9-A76F-456F-A7AA-528AA832A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103A-EA5D-4AF9-8048-1D24C6469407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E874-3A14-4B0A-AF67-1213DEF7E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EC92-C07A-4ACE-BE47-7E02434CD5ED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B0D5-EE2A-4F57-B2BB-824B2D48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7AB2-4E30-47C8-A134-356623F7515B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4C3B-3512-4F95-868A-D2EB91A6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3FAF-50A0-40BC-9D95-EA6374FB3531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6337-853E-46FD-B9DC-1CC8951E2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B837-1090-4FD8-9F06-5B0508C42842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EF0F-EB9E-4C59-BCA6-E23F9722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3D98-3647-42C6-950B-832B38D992E4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3C2E-63FC-4522-838A-D253DB6C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888D-0897-44B7-9137-152B24A60687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B7A7-0967-46E8-A2B1-F4973CEDD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7F6D-D93A-490C-ABE3-F0756F02FCDE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F6D-A3BD-486C-A388-BDF0543D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5C2F-887F-4DEC-BDC9-E22C018AE5F7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AAB9-B472-47DA-8F89-9FCCADAC1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40687D-DAC2-4876-9DC7-ED8F74D21FDD}" type="datetimeFigureOut">
              <a:rPr lang="en-US"/>
              <a:pPr>
                <a:defRPr/>
              </a:pPr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595574-B7C3-4A9C-B8B1-A4B79DFDF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9.png"/><Relationship Id="rId5" Type="http://schemas.openxmlformats.org/officeDocument/2006/relationships/image" Target="../media/image23.wmf"/><Relationship Id="rId15" Type="http://schemas.openxmlformats.org/officeDocument/2006/relationships/image" Target="../media/image33.gif"/><Relationship Id="rId10" Type="http://schemas.openxmlformats.org/officeDocument/2006/relationships/image" Target="../media/image28.jpeg"/><Relationship Id="rId4" Type="http://schemas.openxmlformats.org/officeDocument/2006/relationships/image" Target="../media/image22.wmf"/><Relationship Id="rId9" Type="http://schemas.openxmlformats.org/officeDocument/2006/relationships/image" Target="../media/image27.jpeg"/><Relationship Id="rId1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5.wmf"/><Relationship Id="rId7" Type="http://schemas.openxmlformats.org/officeDocument/2006/relationships/image" Target="../media/image3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2.gif"/><Relationship Id="rId5" Type="http://schemas.openxmlformats.org/officeDocument/2006/relationships/image" Target="../media/image24.wmf"/><Relationship Id="rId10" Type="http://schemas.openxmlformats.org/officeDocument/2006/relationships/image" Target="../media/image40.png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24.wmf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4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4.wmf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24.wmf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wmf"/><Relationship Id="rId7" Type="http://schemas.openxmlformats.org/officeDocument/2006/relationships/image" Target="../media/image4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24.wmf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wmf"/><Relationship Id="rId7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1721"/>
            <a:ext cx="8001000" cy="464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24873" y="1676400"/>
            <a:ext cx="4885527" cy="4419600"/>
            <a:chOff x="2149089" y="1565355"/>
            <a:chExt cx="4481735" cy="4054318"/>
          </a:xfrm>
        </p:grpSpPr>
        <p:sp>
          <p:nvSpPr>
            <p:cNvPr id="5" name="Circular Arrow 4"/>
            <p:cNvSpPr/>
            <p:nvPr/>
          </p:nvSpPr>
          <p:spPr>
            <a:xfrm rot="5628602" flipV="1">
              <a:off x="2270308" y="1444136"/>
              <a:ext cx="3928755" cy="417119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/>
            <p:nvPr/>
          </p:nvSpPr>
          <p:spPr>
            <a:xfrm rot="16626749" flipV="1">
              <a:off x="2580849" y="1569699"/>
              <a:ext cx="3928755" cy="417119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/>
          <a:lstStyle/>
          <a:p>
            <a:pPr eaLnBrk="1" hangingPunct="1"/>
            <a:r>
              <a:rPr lang="en-US" sz="7200" dirty="0">
                <a:solidFill>
                  <a:srgbClr val="FF0000"/>
                </a:solidFill>
              </a:rPr>
              <a:t>Biogeochemical Cycles</a:t>
            </a:r>
            <a:endParaRPr lang="en-US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29475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take our se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8673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On the ground:</a:t>
            </a:r>
          </a:p>
          <a:p>
            <a:pPr marL="693738" indent="-347663">
              <a:buNone/>
            </a:pPr>
            <a:r>
              <a:rPr lang="en-US" sz="2500" dirty="0" smtClean="0"/>
              <a:t>1) Runoff: water runs downhill into rivers, lakes, oceans…</a:t>
            </a:r>
          </a:p>
          <a:p>
            <a:pPr marL="693738" indent="-347663">
              <a:buNone/>
            </a:pPr>
            <a:r>
              <a:rPr lang="en-US" sz="2500" dirty="0" smtClean="0"/>
              <a:t>2) Infiltration: water soaks into soil and collects as groundwater</a:t>
            </a: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Groundwater is “recharged” by infiltration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06615"/>
            <a:ext cx="3657600" cy="375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7400" y="3106615"/>
            <a:ext cx="152400" cy="24559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411480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3897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46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600" y="697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precipitation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9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runoff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181600"/>
            <a:ext cx="14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infiltration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7224" y="6260068"/>
            <a:ext cx="184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evaporation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4572000"/>
            <a:ext cx="184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transpiration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2628"/>
            <a:ext cx="2362200" cy="1835000"/>
            <a:chOff x="0" y="2628"/>
            <a:chExt cx="2362200" cy="1835000"/>
          </a:xfrm>
        </p:grpSpPr>
        <p:pic>
          <p:nvPicPr>
            <p:cNvPr id="34821" name="Picture 5" descr="C:\Documents and Settings\kkobe\Local Settings\Temporary Internet Files\Content.IE5\V0MRGQ51\MC90019924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28"/>
              <a:ext cx="2362200" cy="18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28600" y="468868"/>
              <a:ext cx="184817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condensation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1914089"/>
            <a:ext cx="3527748" cy="3191311"/>
            <a:chOff x="2149089" y="1565355"/>
            <a:chExt cx="4481735" cy="4054318"/>
          </a:xfrm>
        </p:grpSpPr>
        <p:sp>
          <p:nvSpPr>
            <p:cNvPr id="15" name="Circular Arrow 14"/>
            <p:cNvSpPr/>
            <p:nvPr/>
          </p:nvSpPr>
          <p:spPr>
            <a:xfrm rot="5628602" flipV="1">
              <a:off x="2270308" y="1444136"/>
              <a:ext cx="3928755" cy="417119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ircular Arrow 15"/>
            <p:cNvSpPr/>
            <p:nvPr/>
          </p:nvSpPr>
          <p:spPr>
            <a:xfrm rot="16626749" flipV="1">
              <a:off x="2580849" y="1569699"/>
              <a:ext cx="3928755" cy="417119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-0.02546 -0.00174 -0.04144 -0.00694 -0.06435 C -0.00833 -0.07037 -0.0092 -0.07662 -0.01024 -0.08264 C -0.01111 -0.08727 -0.01372 -0.09653 -0.01372 -0.09653 C -0.0158 -0.11644 -0.02118 -0.13495 -0.02587 -0.15394 C -0.02986 -0.16968 -0.02934 -0.18588 -0.03611 -0.2 C -0.03872 -0.21412 -0.04045 -0.22708 -0.04653 -0.23889 C -0.05469 -0.27176 -0.06493 -0.30324 -0.07413 -0.33565 C -0.08003 -0.35648 -0.08542 -0.3838 -0.09479 -0.40232 C -0.09688 -0.41343 -0.1 -0.4206 -0.10521 -0.42986 C -0.10729 -0.4382 -0.11146 -0.44445 -0.11372 -0.45278 C -0.11458 -0.45579 -0.11424 -0.45926 -0.11545 -0.46204 C -0.11667 -0.46482 -0.11892 -0.46667 -0.12066 -0.46898 C -0.12431 -0.48102 -0.12517 -0.49074 -0.13108 -0.50116 C -0.13316 -0.51528 -0.13576 -0.51528 -0.14132 -0.52639 C -0.14184 -0.53032 -0.14167 -0.53449 -0.14306 -0.53796 C -0.14531 -0.54375 -0.15174 -0.55394 -0.15174 -0.55394 C -0.1566 -0.57315 -0.16389 -0.59028 -0.1724 -0.60671 C -0.17483 -0.61644 -0.17726 -0.62245 -0.18281 -0.62986 C -0.18767 -0.65185 -0.18021 -0.62083 -0.18785 -0.64352 C -0.19479 -0.66412 -0.18698 -0.65162 -0.19653 -0.66435 C -0.20399 -0.68889 -0.19479 -0.6632 -0.20694 -0.68495 C -0.21441 -0.69861 -0.20608 -0.68982 -0.21372 -0.70116 C -0.22222 -0.71366 -0.22153 -0.7125 -0.22934 -0.71945 C -0.23698 -0.73472 -0.24896 -0.74583 -0.26024 -0.75625 C -0.26233 -0.7581 -0.26354 -0.76111 -0.26545 -0.7632 C -0.27483 -0.77292 -0.28524 -0.78125 -0.29479 -0.79074 C -0.3 -0.79607 -0.30608 -0.80579 -0.31198 -0.80903 C -0.32517 -0.8162 -0.33958 -0.82292 -0.35347 -0.82755 C -0.36163 -0.8331 -0.36667 -0.83449 -0.37587 -0.83449 " pathEditMode="relative" ptsTypes="fffffffffffffffffffffffffffffA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4399 -0.00157 -0.09514 0.0052 -0.14028 C 0.00833 -0.21204 0.00885 -0.25834 0.00694 -0.34028 C 0.00642 -0.36574 -0.00261 -0.39352 -0.01025 -0.41621 C -0.0191 -0.4426 -0.02448 -0.475 -0.02761 -0.50348 C -0.02934 -0.54885 -0.02934 -0.53264 -0.02934 -0.55186 " pathEditMode="relative" ptsTypes="fffffA">
                                      <p:cBhvr>
                                        <p:cTn id="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11111E-6 C 8.67362E-19 0.20394 8.67362E-19 0.40764 8.67362E-19 0.61158 " pathEditMode="relative" ptsTypes="fA">
                                      <p:cBhvr>
                                        <p:cTn id="2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C 0.01701 0.00046 0.07292 -0.00324 0.10521 0.00463 C 0.12031 0.00833 0.1349 0.01666 0.15 0.02083 C 0.17309 0.02708 0.19705 0.03217 0.22066 0.03449 C 0.23194 0.03958 0.24167 0.04351 0.25347 0.04606 C 0.28316 0.05972 0.30347 0.06064 0.33611 0.06226 C 0.34462 0.06597 0.35313 0.06736 0.36198 0.06898 C 0.3717 0.07546 0.3809 0.07662 0.39132 0.08055 C 0.40052 0.08402 0.40799 0.09143 0.41719 0.09444 C 0.42917 0.10486 0.42361 0.10162 0.43281 0.10578 C 0.44583 0.11782 0.42882 0.10324 0.44479 0.11273 C 0.45469 0.11851 0.46389 0.12639 0.47413 0.13125 C 0.51094 0.14907 0.57708 0.13981 0.6 0.14027 C 0.6125 0.14444 0.62292 0.14583 0.63611 0.14722 C 0.63976 0.14884 0.64288 0.15277 0.64653 0.15416 C 0.65365 0.15694 0.66007 0.15648 0.66719 0.15648 " pathEditMode="relative" ptsTypes="fffffffffffffffA">
                                      <p:cBhvr>
                                        <p:cTn id="3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0.00093 0.01788 -0.00231 0.02413 0.00463 C 0.02569 0.00648 0.02621 0.00949 0.0276 0.01158 C 0.03177 0.01829 0.03298 0.01852 0.03802 0.02315 C 0.03923 0.02546 0.0401 0.02824 0.04149 0.03009 C 0.04288 0.03195 0.04531 0.03241 0.04652 0.03449 C 0.05607 0.05046 0.03871 0.03287 0.05347 0.04607 C 0.05746 0.06227 0.05572 0.05533 0.05868 0.06667 C 0.06007 0.07199 0.06562 0.08056 0.06562 0.08056 C 0.07066 0.14676 0.07066 0.06667 0.07066 0.1956 " pathEditMode="relative" ptsTypes="fffffffffA">
                                      <p:cBhvr>
                                        <p:cTn id="3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18" grpId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uit_tr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20002"/>
            <a:ext cx="3080606" cy="43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Oxygen Cycle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sz="half" idx="1"/>
          </p:nvPr>
        </p:nvSpPr>
        <p:spPr>
          <a:xfrm>
            <a:off x="13648" y="723900"/>
            <a:ext cx="4558352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Autotrophs:</a:t>
            </a:r>
          </a:p>
          <a:p>
            <a:pPr lvl="1" eaLnBrk="1" hangingPunct="1"/>
            <a:r>
              <a:rPr lang="en-US" dirty="0" smtClean="0"/>
              <a:t>Photosynthesis requires the intake in CO</a:t>
            </a:r>
            <a:r>
              <a:rPr lang="en-US" baseline="-25000" dirty="0" smtClean="0"/>
              <a:t>2</a:t>
            </a:r>
          </a:p>
          <a:p>
            <a:pPr lvl="1" eaLnBrk="1" hangingPunct="1"/>
            <a:r>
              <a:rPr lang="en-US" dirty="0" smtClean="0"/>
              <a:t>Produces O</a:t>
            </a:r>
            <a:r>
              <a:rPr lang="en-US" baseline="-25000" dirty="0" smtClean="0"/>
              <a:t>2 </a:t>
            </a:r>
            <a:r>
              <a:rPr lang="en-US" dirty="0" smtClean="0"/>
              <a:t>waste</a:t>
            </a:r>
            <a:endParaRPr lang="en-US" baseline="-250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56764" y="359049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O</a:t>
            </a:r>
            <a:r>
              <a:rPr lang="en-US" sz="1400" b="1" dirty="0"/>
              <a:t>2</a:t>
            </a:r>
          </a:p>
        </p:txBody>
      </p:sp>
      <p:pic>
        <p:nvPicPr>
          <p:cNvPr id="36868" name="Picture 4" descr="cow cow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5190698"/>
            <a:ext cx="1760893" cy="11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-825989" y="6028898"/>
            <a:ext cx="10461308" cy="1514902"/>
          </a:xfrm>
          <a:custGeom>
            <a:avLst/>
            <a:gdLst>
              <a:gd name="connsiteX0" fmla="*/ 211840 w 10461308"/>
              <a:gd name="connsiteY0" fmla="*/ 177421 h 1514902"/>
              <a:gd name="connsiteX1" fmla="*/ 1044353 w 10461308"/>
              <a:gd name="connsiteY1" fmla="*/ 163773 h 1514902"/>
              <a:gd name="connsiteX2" fmla="*/ 1098944 w 10461308"/>
              <a:gd name="connsiteY2" fmla="*/ 150125 h 1514902"/>
              <a:gd name="connsiteX3" fmla="*/ 1249070 w 10461308"/>
              <a:gd name="connsiteY3" fmla="*/ 109182 h 1514902"/>
              <a:gd name="connsiteX4" fmla="*/ 1467434 w 10461308"/>
              <a:gd name="connsiteY4" fmla="*/ 81887 h 1514902"/>
              <a:gd name="connsiteX5" fmla="*/ 1522025 w 10461308"/>
              <a:gd name="connsiteY5" fmla="*/ 54591 h 1514902"/>
              <a:gd name="connsiteX6" fmla="*/ 1576616 w 10461308"/>
              <a:gd name="connsiteY6" fmla="*/ 40943 h 1514902"/>
              <a:gd name="connsiteX7" fmla="*/ 1699446 w 10461308"/>
              <a:gd name="connsiteY7" fmla="*/ 0 h 1514902"/>
              <a:gd name="connsiteX8" fmla="*/ 2149822 w 10461308"/>
              <a:gd name="connsiteY8" fmla="*/ 13648 h 1514902"/>
              <a:gd name="connsiteX9" fmla="*/ 2299947 w 10461308"/>
              <a:gd name="connsiteY9" fmla="*/ 27296 h 1514902"/>
              <a:gd name="connsiteX10" fmla="*/ 2791267 w 10461308"/>
              <a:gd name="connsiteY10" fmla="*/ 40943 h 1514902"/>
              <a:gd name="connsiteX11" fmla="*/ 3200699 w 10461308"/>
              <a:gd name="connsiteY11" fmla="*/ 68239 h 1514902"/>
              <a:gd name="connsiteX12" fmla="*/ 3391768 w 10461308"/>
              <a:gd name="connsiteY12" fmla="*/ 81887 h 1514902"/>
              <a:gd name="connsiteX13" fmla="*/ 3432711 w 10461308"/>
              <a:gd name="connsiteY13" fmla="*/ 109182 h 1514902"/>
              <a:gd name="connsiteX14" fmla="*/ 3500950 w 10461308"/>
              <a:gd name="connsiteY14" fmla="*/ 122830 h 1514902"/>
              <a:gd name="connsiteX15" fmla="*/ 4115099 w 10461308"/>
              <a:gd name="connsiteY15" fmla="*/ 136478 h 1514902"/>
              <a:gd name="connsiteX16" fmla="*/ 4237929 w 10461308"/>
              <a:gd name="connsiteY16" fmla="*/ 150125 h 1514902"/>
              <a:gd name="connsiteX17" fmla="*/ 4278873 w 10461308"/>
              <a:gd name="connsiteY17" fmla="*/ 163773 h 1514902"/>
              <a:gd name="connsiteX18" fmla="*/ 5793774 w 10461308"/>
              <a:gd name="connsiteY18" fmla="*/ 177421 h 1514902"/>
              <a:gd name="connsiteX19" fmla="*/ 6053082 w 10461308"/>
              <a:gd name="connsiteY19" fmla="*/ 191069 h 1514902"/>
              <a:gd name="connsiteX20" fmla="*/ 6148616 w 10461308"/>
              <a:gd name="connsiteY20" fmla="*/ 204716 h 1514902"/>
              <a:gd name="connsiteX21" fmla="*/ 6353332 w 10461308"/>
              <a:gd name="connsiteY21" fmla="*/ 218364 h 1514902"/>
              <a:gd name="connsiteX22" fmla="*/ 6530753 w 10461308"/>
              <a:gd name="connsiteY22" fmla="*/ 245660 h 1514902"/>
              <a:gd name="connsiteX23" fmla="*/ 6598992 w 10461308"/>
              <a:gd name="connsiteY23" fmla="*/ 259308 h 1514902"/>
              <a:gd name="connsiteX24" fmla="*/ 6762765 w 10461308"/>
              <a:gd name="connsiteY24" fmla="*/ 300251 h 1514902"/>
              <a:gd name="connsiteX25" fmla="*/ 7008425 w 10461308"/>
              <a:gd name="connsiteY25" fmla="*/ 327546 h 1514902"/>
              <a:gd name="connsiteX26" fmla="*/ 7840938 w 10461308"/>
              <a:gd name="connsiteY26" fmla="*/ 313899 h 1514902"/>
              <a:gd name="connsiteX27" fmla="*/ 9000998 w 10461308"/>
              <a:gd name="connsiteY27" fmla="*/ 300251 h 1514902"/>
              <a:gd name="connsiteX28" fmla="*/ 9096532 w 10461308"/>
              <a:gd name="connsiteY28" fmla="*/ 286603 h 1514902"/>
              <a:gd name="connsiteX29" fmla="*/ 9219362 w 10461308"/>
              <a:gd name="connsiteY29" fmla="*/ 259308 h 1514902"/>
              <a:gd name="connsiteX30" fmla="*/ 9396783 w 10461308"/>
              <a:gd name="connsiteY30" fmla="*/ 245660 h 1514902"/>
              <a:gd name="connsiteX31" fmla="*/ 9642443 w 10461308"/>
              <a:gd name="connsiteY31" fmla="*/ 204716 h 1514902"/>
              <a:gd name="connsiteX32" fmla="*/ 9710682 w 10461308"/>
              <a:gd name="connsiteY32" fmla="*/ 191069 h 1514902"/>
              <a:gd name="connsiteX33" fmla="*/ 9751625 w 10461308"/>
              <a:gd name="connsiteY33" fmla="*/ 177421 h 1514902"/>
              <a:gd name="connsiteX34" fmla="*/ 9847159 w 10461308"/>
              <a:gd name="connsiteY34" fmla="*/ 163773 h 1514902"/>
              <a:gd name="connsiteX35" fmla="*/ 10038228 w 10461308"/>
              <a:gd name="connsiteY35" fmla="*/ 136478 h 1514902"/>
              <a:gd name="connsiteX36" fmla="*/ 10393070 w 10461308"/>
              <a:gd name="connsiteY36" fmla="*/ 150125 h 1514902"/>
              <a:gd name="connsiteX37" fmla="*/ 10406717 w 10461308"/>
              <a:gd name="connsiteY37" fmla="*/ 191069 h 1514902"/>
              <a:gd name="connsiteX38" fmla="*/ 10447661 w 10461308"/>
              <a:gd name="connsiteY38" fmla="*/ 232012 h 1514902"/>
              <a:gd name="connsiteX39" fmla="*/ 10461308 w 10461308"/>
              <a:gd name="connsiteY39" fmla="*/ 286603 h 1514902"/>
              <a:gd name="connsiteX40" fmla="*/ 10447661 w 10461308"/>
              <a:gd name="connsiteY40" fmla="*/ 887105 h 1514902"/>
              <a:gd name="connsiteX41" fmla="*/ 10434013 w 10461308"/>
              <a:gd name="connsiteY41" fmla="*/ 941696 h 1514902"/>
              <a:gd name="connsiteX42" fmla="*/ 10406717 w 10461308"/>
              <a:gd name="connsiteY42" fmla="*/ 1050878 h 1514902"/>
              <a:gd name="connsiteX43" fmla="*/ 10379422 w 10461308"/>
              <a:gd name="connsiteY43" fmla="*/ 1105469 h 1514902"/>
              <a:gd name="connsiteX44" fmla="*/ 10338479 w 10461308"/>
              <a:gd name="connsiteY44" fmla="*/ 1132764 h 1514902"/>
              <a:gd name="connsiteX45" fmla="*/ 10297535 w 10461308"/>
              <a:gd name="connsiteY45" fmla="*/ 1173708 h 1514902"/>
              <a:gd name="connsiteX46" fmla="*/ 10270240 w 10461308"/>
              <a:gd name="connsiteY46" fmla="*/ 1214651 h 1514902"/>
              <a:gd name="connsiteX47" fmla="*/ 10229296 w 10461308"/>
              <a:gd name="connsiteY47" fmla="*/ 1228299 h 1514902"/>
              <a:gd name="connsiteX48" fmla="*/ 10147410 w 10461308"/>
              <a:gd name="connsiteY48" fmla="*/ 1310185 h 1514902"/>
              <a:gd name="connsiteX49" fmla="*/ 10092819 w 10461308"/>
              <a:gd name="connsiteY49" fmla="*/ 1323833 h 1514902"/>
              <a:gd name="connsiteX50" fmla="*/ 10051876 w 10461308"/>
              <a:gd name="connsiteY50" fmla="*/ 1337481 h 1514902"/>
              <a:gd name="connsiteX51" fmla="*/ 9956341 w 10461308"/>
              <a:gd name="connsiteY51" fmla="*/ 1351128 h 1514902"/>
              <a:gd name="connsiteX52" fmla="*/ 9860807 w 10461308"/>
              <a:gd name="connsiteY52" fmla="*/ 1378424 h 1514902"/>
              <a:gd name="connsiteX53" fmla="*/ 9519613 w 10461308"/>
              <a:gd name="connsiteY53" fmla="*/ 1392072 h 1514902"/>
              <a:gd name="connsiteX54" fmla="*/ 9096532 w 10461308"/>
              <a:gd name="connsiteY54" fmla="*/ 1433015 h 1514902"/>
              <a:gd name="connsiteX55" fmla="*/ 8455088 w 10461308"/>
              <a:gd name="connsiteY55" fmla="*/ 1460311 h 1514902"/>
              <a:gd name="connsiteX56" fmla="*/ 8332258 w 10461308"/>
              <a:gd name="connsiteY56" fmla="*/ 1487606 h 1514902"/>
              <a:gd name="connsiteX57" fmla="*/ 8209428 w 10461308"/>
              <a:gd name="connsiteY57" fmla="*/ 1501254 h 1514902"/>
              <a:gd name="connsiteX58" fmla="*/ 8141189 w 10461308"/>
              <a:gd name="connsiteY58" fmla="*/ 1514902 h 1514902"/>
              <a:gd name="connsiteX59" fmla="*/ 6994777 w 10461308"/>
              <a:gd name="connsiteY59" fmla="*/ 1501254 h 1514902"/>
              <a:gd name="connsiteX60" fmla="*/ 6912890 w 10461308"/>
              <a:gd name="connsiteY60" fmla="*/ 1487606 h 1514902"/>
              <a:gd name="connsiteX61" fmla="*/ 6776413 w 10461308"/>
              <a:gd name="connsiteY61" fmla="*/ 1473958 h 1514902"/>
              <a:gd name="connsiteX62" fmla="*/ 6653583 w 10461308"/>
              <a:gd name="connsiteY62" fmla="*/ 1460311 h 1514902"/>
              <a:gd name="connsiteX63" fmla="*/ 6366980 w 10461308"/>
              <a:gd name="connsiteY63" fmla="*/ 1446663 h 1514902"/>
              <a:gd name="connsiteX64" fmla="*/ 6244150 w 10461308"/>
              <a:gd name="connsiteY64" fmla="*/ 1433015 h 1514902"/>
              <a:gd name="connsiteX65" fmla="*/ 6148616 w 10461308"/>
              <a:gd name="connsiteY65" fmla="*/ 1419367 h 1514902"/>
              <a:gd name="connsiteX66" fmla="*/ 5930252 w 10461308"/>
              <a:gd name="connsiteY66" fmla="*/ 1405719 h 1514902"/>
              <a:gd name="connsiteX67" fmla="*/ 5766479 w 10461308"/>
              <a:gd name="connsiteY67" fmla="*/ 1378424 h 1514902"/>
              <a:gd name="connsiteX68" fmla="*/ 5698240 w 10461308"/>
              <a:gd name="connsiteY68" fmla="*/ 1364776 h 1514902"/>
              <a:gd name="connsiteX69" fmla="*/ 5589058 w 10461308"/>
              <a:gd name="connsiteY69" fmla="*/ 1351128 h 1514902"/>
              <a:gd name="connsiteX70" fmla="*/ 5534467 w 10461308"/>
              <a:gd name="connsiteY70" fmla="*/ 1337481 h 1514902"/>
              <a:gd name="connsiteX71" fmla="*/ 5466228 w 10461308"/>
              <a:gd name="connsiteY71" fmla="*/ 1310185 h 1514902"/>
              <a:gd name="connsiteX72" fmla="*/ 5275159 w 10461308"/>
              <a:gd name="connsiteY72" fmla="*/ 1296537 h 1514902"/>
              <a:gd name="connsiteX73" fmla="*/ 4620067 w 10461308"/>
              <a:gd name="connsiteY73" fmla="*/ 1269242 h 1514902"/>
              <a:gd name="connsiteX74" fmla="*/ 2736676 w 10461308"/>
              <a:gd name="connsiteY74" fmla="*/ 1255594 h 1514902"/>
              <a:gd name="connsiteX75" fmla="*/ 1030705 w 10461308"/>
              <a:gd name="connsiteY75" fmla="*/ 1228299 h 1514902"/>
              <a:gd name="connsiteX76" fmla="*/ 839637 w 10461308"/>
              <a:gd name="connsiteY76" fmla="*/ 1187355 h 1514902"/>
              <a:gd name="connsiteX77" fmla="*/ 757750 w 10461308"/>
              <a:gd name="connsiteY77" fmla="*/ 1173708 h 1514902"/>
              <a:gd name="connsiteX78" fmla="*/ 689511 w 10461308"/>
              <a:gd name="connsiteY78" fmla="*/ 1146412 h 1514902"/>
              <a:gd name="connsiteX79" fmla="*/ 634920 w 10461308"/>
              <a:gd name="connsiteY79" fmla="*/ 1119116 h 1514902"/>
              <a:gd name="connsiteX80" fmla="*/ 580329 w 10461308"/>
              <a:gd name="connsiteY80" fmla="*/ 1105469 h 1514902"/>
              <a:gd name="connsiteX81" fmla="*/ 539386 w 10461308"/>
              <a:gd name="connsiteY81" fmla="*/ 1091821 h 1514902"/>
              <a:gd name="connsiteX82" fmla="*/ 402908 w 10461308"/>
              <a:gd name="connsiteY82" fmla="*/ 1078173 h 1514902"/>
              <a:gd name="connsiteX83" fmla="*/ 361965 w 10461308"/>
              <a:gd name="connsiteY83" fmla="*/ 1050878 h 1514902"/>
              <a:gd name="connsiteX84" fmla="*/ 239135 w 10461308"/>
              <a:gd name="connsiteY84" fmla="*/ 1009934 h 1514902"/>
              <a:gd name="connsiteX85" fmla="*/ 116305 w 10461308"/>
              <a:gd name="connsiteY85" fmla="*/ 900752 h 1514902"/>
              <a:gd name="connsiteX86" fmla="*/ 75362 w 10461308"/>
              <a:gd name="connsiteY86" fmla="*/ 873457 h 1514902"/>
              <a:gd name="connsiteX87" fmla="*/ 20771 w 10461308"/>
              <a:gd name="connsiteY87" fmla="*/ 818866 h 1514902"/>
              <a:gd name="connsiteX88" fmla="*/ 20771 w 10461308"/>
              <a:gd name="connsiteY88" fmla="*/ 614149 h 1514902"/>
              <a:gd name="connsiteX89" fmla="*/ 48067 w 10461308"/>
              <a:gd name="connsiteY89" fmla="*/ 573206 h 1514902"/>
              <a:gd name="connsiteX90" fmla="*/ 102658 w 10461308"/>
              <a:gd name="connsiteY90" fmla="*/ 464024 h 1514902"/>
              <a:gd name="connsiteX91" fmla="*/ 116305 w 10461308"/>
              <a:gd name="connsiteY91" fmla="*/ 423081 h 1514902"/>
              <a:gd name="connsiteX92" fmla="*/ 170896 w 10461308"/>
              <a:gd name="connsiteY92" fmla="*/ 300251 h 1514902"/>
              <a:gd name="connsiteX93" fmla="*/ 198192 w 10461308"/>
              <a:gd name="connsiteY93" fmla="*/ 177421 h 1514902"/>
              <a:gd name="connsiteX94" fmla="*/ 211840 w 10461308"/>
              <a:gd name="connsiteY94" fmla="*/ 177421 h 15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461308" h="1514902">
                <a:moveTo>
                  <a:pt x="211840" y="177421"/>
                </a:moveTo>
                <a:lnTo>
                  <a:pt x="1044353" y="163773"/>
                </a:lnTo>
                <a:cubicBezTo>
                  <a:pt x="1063101" y="163196"/>
                  <a:pt x="1080909" y="155278"/>
                  <a:pt x="1098944" y="150125"/>
                </a:cubicBezTo>
                <a:cubicBezTo>
                  <a:pt x="1158778" y="133030"/>
                  <a:pt x="1169477" y="118026"/>
                  <a:pt x="1249070" y="109182"/>
                </a:cubicBezTo>
                <a:cubicBezTo>
                  <a:pt x="1403871" y="91982"/>
                  <a:pt x="1331118" y="101359"/>
                  <a:pt x="1467434" y="81887"/>
                </a:cubicBezTo>
                <a:cubicBezTo>
                  <a:pt x="1485631" y="72788"/>
                  <a:pt x="1502975" y="61735"/>
                  <a:pt x="1522025" y="54591"/>
                </a:cubicBezTo>
                <a:cubicBezTo>
                  <a:pt x="1539588" y="48005"/>
                  <a:pt x="1559376" y="48332"/>
                  <a:pt x="1576616" y="40943"/>
                </a:cubicBezTo>
                <a:cubicBezTo>
                  <a:pt x="1698735" y="-11394"/>
                  <a:pt x="1503273" y="32696"/>
                  <a:pt x="1699446" y="0"/>
                </a:cubicBezTo>
                <a:lnTo>
                  <a:pt x="2149822" y="13648"/>
                </a:lnTo>
                <a:cubicBezTo>
                  <a:pt x="2200018" y="15930"/>
                  <a:pt x="2249744" y="25160"/>
                  <a:pt x="2299947" y="27296"/>
                </a:cubicBezTo>
                <a:cubicBezTo>
                  <a:pt x="2463635" y="34261"/>
                  <a:pt x="2627494" y="36394"/>
                  <a:pt x="2791267" y="40943"/>
                </a:cubicBezTo>
                <a:cubicBezTo>
                  <a:pt x="2950665" y="94077"/>
                  <a:pt x="2802033" y="48792"/>
                  <a:pt x="3200699" y="68239"/>
                </a:cubicBezTo>
                <a:cubicBezTo>
                  <a:pt x="3264475" y="71350"/>
                  <a:pt x="3328078" y="77338"/>
                  <a:pt x="3391768" y="81887"/>
                </a:cubicBezTo>
                <a:cubicBezTo>
                  <a:pt x="3405416" y="90985"/>
                  <a:pt x="3417353" y="103423"/>
                  <a:pt x="3432711" y="109182"/>
                </a:cubicBezTo>
                <a:cubicBezTo>
                  <a:pt x="3454431" y="117327"/>
                  <a:pt x="3477772" y="121903"/>
                  <a:pt x="3500950" y="122830"/>
                </a:cubicBezTo>
                <a:cubicBezTo>
                  <a:pt x="3705553" y="131014"/>
                  <a:pt x="3910383" y="131929"/>
                  <a:pt x="4115099" y="136478"/>
                </a:cubicBezTo>
                <a:cubicBezTo>
                  <a:pt x="4156042" y="141027"/>
                  <a:pt x="4197294" y="143353"/>
                  <a:pt x="4237929" y="150125"/>
                </a:cubicBezTo>
                <a:cubicBezTo>
                  <a:pt x="4252120" y="152490"/>
                  <a:pt x="4264489" y="163521"/>
                  <a:pt x="4278873" y="163773"/>
                </a:cubicBezTo>
                <a:lnTo>
                  <a:pt x="5793774" y="177421"/>
                </a:lnTo>
                <a:cubicBezTo>
                  <a:pt x="5880210" y="181970"/>
                  <a:pt x="5966781" y="184431"/>
                  <a:pt x="6053082" y="191069"/>
                </a:cubicBezTo>
                <a:cubicBezTo>
                  <a:pt x="6085155" y="193536"/>
                  <a:pt x="6116580" y="201804"/>
                  <a:pt x="6148616" y="204716"/>
                </a:cubicBezTo>
                <a:cubicBezTo>
                  <a:pt x="6216725" y="210908"/>
                  <a:pt x="6285093" y="213815"/>
                  <a:pt x="6353332" y="218364"/>
                </a:cubicBezTo>
                <a:cubicBezTo>
                  <a:pt x="6424901" y="228588"/>
                  <a:pt x="6461317" y="233035"/>
                  <a:pt x="6530753" y="245660"/>
                </a:cubicBezTo>
                <a:cubicBezTo>
                  <a:pt x="6553576" y="249810"/>
                  <a:pt x="6576412" y="253995"/>
                  <a:pt x="6598992" y="259308"/>
                </a:cubicBezTo>
                <a:cubicBezTo>
                  <a:pt x="6653767" y="272196"/>
                  <a:pt x="6706838" y="294037"/>
                  <a:pt x="6762765" y="300251"/>
                </a:cubicBezTo>
                <a:lnTo>
                  <a:pt x="7008425" y="327546"/>
                </a:lnTo>
                <a:lnTo>
                  <a:pt x="7840938" y="313899"/>
                </a:lnTo>
                <a:lnTo>
                  <a:pt x="9000998" y="300251"/>
                </a:lnTo>
                <a:cubicBezTo>
                  <a:pt x="9033158" y="299552"/>
                  <a:pt x="9064883" y="292357"/>
                  <a:pt x="9096532" y="286603"/>
                </a:cubicBezTo>
                <a:cubicBezTo>
                  <a:pt x="9159916" y="275078"/>
                  <a:pt x="9149686" y="267050"/>
                  <a:pt x="9219362" y="259308"/>
                </a:cubicBezTo>
                <a:cubicBezTo>
                  <a:pt x="9278314" y="252758"/>
                  <a:pt x="9337643" y="250209"/>
                  <a:pt x="9396783" y="245660"/>
                </a:cubicBezTo>
                <a:cubicBezTo>
                  <a:pt x="9530639" y="201041"/>
                  <a:pt x="9449997" y="220753"/>
                  <a:pt x="9642443" y="204716"/>
                </a:cubicBezTo>
                <a:cubicBezTo>
                  <a:pt x="9665189" y="200167"/>
                  <a:pt x="9688178" y="196695"/>
                  <a:pt x="9710682" y="191069"/>
                </a:cubicBezTo>
                <a:cubicBezTo>
                  <a:pt x="9724638" y="187580"/>
                  <a:pt x="9737518" y="180242"/>
                  <a:pt x="9751625" y="177421"/>
                </a:cubicBezTo>
                <a:cubicBezTo>
                  <a:pt x="9783168" y="171112"/>
                  <a:pt x="9815365" y="168664"/>
                  <a:pt x="9847159" y="163773"/>
                </a:cubicBezTo>
                <a:cubicBezTo>
                  <a:pt x="10017678" y="137539"/>
                  <a:pt x="9832064" y="162247"/>
                  <a:pt x="10038228" y="136478"/>
                </a:cubicBezTo>
                <a:cubicBezTo>
                  <a:pt x="10156509" y="141027"/>
                  <a:pt x="10275980" y="132778"/>
                  <a:pt x="10393070" y="150125"/>
                </a:cubicBezTo>
                <a:cubicBezTo>
                  <a:pt x="10407301" y="152233"/>
                  <a:pt x="10398737" y="179099"/>
                  <a:pt x="10406717" y="191069"/>
                </a:cubicBezTo>
                <a:cubicBezTo>
                  <a:pt x="10417423" y="207128"/>
                  <a:pt x="10434013" y="218364"/>
                  <a:pt x="10447661" y="232012"/>
                </a:cubicBezTo>
                <a:cubicBezTo>
                  <a:pt x="10452210" y="250209"/>
                  <a:pt x="10461308" y="267846"/>
                  <a:pt x="10461308" y="286603"/>
                </a:cubicBezTo>
                <a:cubicBezTo>
                  <a:pt x="10461308" y="486822"/>
                  <a:pt x="10455996" y="687060"/>
                  <a:pt x="10447661" y="887105"/>
                </a:cubicBezTo>
                <a:cubicBezTo>
                  <a:pt x="10446880" y="905846"/>
                  <a:pt x="10438082" y="923386"/>
                  <a:pt x="10434013" y="941696"/>
                </a:cubicBezTo>
                <a:cubicBezTo>
                  <a:pt x="10424153" y="986063"/>
                  <a:pt x="10423601" y="1011482"/>
                  <a:pt x="10406717" y="1050878"/>
                </a:cubicBezTo>
                <a:cubicBezTo>
                  <a:pt x="10398703" y="1069578"/>
                  <a:pt x="10392446" y="1089840"/>
                  <a:pt x="10379422" y="1105469"/>
                </a:cubicBezTo>
                <a:cubicBezTo>
                  <a:pt x="10368921" y="1118070"/>
                  <a:pt x="10351080" y="1122263"/>
                  <a:pt x="10338479" y="1132764"/>
                </a:cubicBezTo>
                <a:cubicBezTo>
                  <a:pt x="10323651" y="1145120"/>
                  <a:pt x="10309891" y="1158880"/>
                  <a:pt x="10297535" y="1173708"/>
                </a:cubicBezTo>
                <a:cubicBezTo>
                  <a:pt x="10287034" y="1186309"/>
                  <a:pt x="10283048" y="1204405"/>
                  <a:pt x="10270240" y="1214651"/>
                </a:cubicBezTo>
                <a:cubicBezTo>
                  <a:pt x="10259006" y="1223638"/>
                  <a:pt x="10242944" y="1223750"/>
                  <a:pt x="10229296" y="1228299"/>
                </a:cubicBezTo>
                <a:cubicBezTo>
                  <a:pt x="10202001" y="1255594"/>
                  <a:pt x="10184859" y="1300823"/>
                  <a:pt x="10147410" y="1310185"/>
                </a:cubicBezTo>
                <a:cubicBezTo>
                  <a:pt x="10129213" y="1314734"/>
                  <a:pt x="10110854" y="1318680"/>
                  <a:pt x="10092819" y="1323833"/>
                </a:cubicBezTo>
                <a:cubicBezTo>
                  <a:pt x="10078987" y="1327785"/>
                  <a:pt x="10065983" y="1334660"/>
                  <a:pt x="10051876" y="1337481"/>
                </a:cubicBezTo>
                <a:cubicBezTo>
                  <a:pt x="10020332" y="1343790"/>
                  <a:pt x="9988186" y="1346579"/>
                  <a:pt x="9956341" y="1351128"/>
                </a:cubicBezTo>
                <a:cubicBezTo>
                  <a:pt x="9933604" y="1358707"/>
                  <a:pt x="9882415" y="1376934"/>
                  <a:pt x="9860807" y="1378424"/>
                </a:cubicBezTo>
                <a:cubicBezTo>
                  <a:pt x="9747254" y="1386255"/>
                  <a:pt x="9633344" y="1387523"/>
                  <a:pt x="9519613" y="1392072"/>
                </a:cubicBezTo>
                <a:cubicBezTo>
                  <a:pt x="9325886" y="1419746"/>
                  <a:pt x="9421170" y="1408042"/>
                  <a:pt x="9096532" y="1433015"/>
                </a:cubicBezTo>
                <a:cubicBezTo>
                  <a:pt x="8825096" y="1453895"/>
                  <a:pt x="8792773" y="1449758"/>
                  <a:pt x="8455088" y="1460311"/>
                </a:cubicBezTo>
                <a:cubicBezTo>
                  <a:pt x="8414145" y="1469409"/>
                  <a:pt x="8373629" y="1480711"/>
                  <a:pt x="8332258" y="1487606"/>
                </a:cubicBezTo>
                <a:cubicBezTo>
                  <a:pt x="8291623" y="1494378"/>
                  <a:pt x="8250209" y="1495428"/>
                  <a:pt x="8209428" y="1501254"/>
                </a:cubicBezTo>
                <a:cubicBezTo>
                  <a:pt x="8186464" y="1504535"/>
                  <a:pt x="8163935" y="1510353"/>
                  <a:pt x="8141189" y="1514902"/>
                </a:cubicBezTo>
                <a:lnTo>
                  <a:pt x="6994777" y="1501254"/>
                </a:lnTo>
                <a:cubicBezTo>
                  <a:pt x="6967112" y="1500639"/>
                  <a:pt x="6940348" y="1491038"/>
                  <a:pt x="6912890" y="1487606"/>
                </a:cubicBezTo>
                <a:cubicBezTo>
                  <a:pt x="6867524" y="1481935"/>
                  <a:pt x="6821881" y="1478744"/>
                  <a:pt x="6776413" y="1473958"/>
                </a:cubicBezTo>
                <a:cubicBezTo>
                  <a:pt x="6735444" y="1469646"/>
                  <a:pt x="6694687" y="1463051"/>
                  <a:pt x="6653583" y="1460311"/>
                </a:cubicBezTo>
                <a:cubicBezTo>
                  <a:pt x="6558152" y="1453949"/>
                  <a:pt x="6462514" y="1451212"/>
                  <a:pt x="6366980" y="1446663"/>
                </a:cubicBezTo>
                <a:lnTo>
                  <a:pt x="6244150" y="1433015"/>
                </a:lnTo>
                <a:cubicBezTo>
                  <a:pt x="6212230" y="1429025"/>
                  <a:pt x="6180663" y="1422154"/>
                  <a:pt x="6148616" y="1419367"/>
                </a:cubicBezTo>
                <a:cubicBezTo>
                  <a:pt x="6075960" y="1413049"/>
                  <a:pt x="6003040" y="1410268"/>
                  <a:pt x="5930252" y="1405719"/>
                </a:cubicBezTo>
                <a:cubicBezTo>
                  <a:pt x="5875661" y="1396621"/>
                  <a:pt x="5820748" y="1389278"/>
                  <a:pt x="5766479" y="1378424"/>
                </a:cubicBezTo>
                <a:cubicBezTo>
                  <a:pt x="5743733" y="1373875"/>
                  <a:pt x="5721167" y="1368303"/>
                  <a:pt x="5698240" y="1364776"/>
                </a:cubicBezTo>
                <a:cubicBezTo>
                  <a:pt x="5661989" y="1359199"/>
                  <a:pt x="5625236" y="1357158"/>
                  <a:pt x="5589058" y="1351128"/>
                </a:cubicBezTo>
                <a:cubicBezTo>
                  <a:pt x="5570556" y="1348044"/>
                  <a:pt x="5552261" y="1343412"/>
                  <a:pt x="5534467" y="1337481"/>
                </a:cubicBezTo>
                <a:cubicBezTo>
                  <a:pt x="5511226" y="1329734"/>
                  <a:pt x="5490427" y="1314006"/>
                  <a:pt x="5466228" y="1310185"/>
                </a:cubicBezTo>
                <a:cubicBezTo>
                  <a:pt x="5403157" y="1300226"/>
                  <a:pt x="5338808" y="1301629"/>
                  <a:pt x="5275159" y="1296537"/>
                </a:cubicBezTo>
                <a:cubicBezTo>
                  <a:pt x="4944484" y="1270083"/>
                  <a:pt x="5218352" y="1276080"/>
                  <a:pt x="4620067" y="1269242"/>
                </a:cubicBezTo>
                <a:lnTo>
                  <a:pt x="2736676" y="1255594"/>
                </a:lnTo>
                <a:cubicBezTo>
                  <a:pt x="2116518" y="1152233"/>
                  <a:pt x="2765743" y="1256059"/>
                  <a:pt x="1030705" y="1228299"/>
                </a:cubicBezTo>
                <a:cubicBezTo>
                  <a:pt x="984081" y="1227553"/>
                  <a:pt x="877696" y="1195510"/>
                  <a:pt x="839637" y="1187355"/>
                </a:cubicBezTo>
                <a:cubicBezTo>
                  <a:pt x="812579" y="1181557"/>
                  <a:pt x="785046" y="1178257"/>
                  <a:pt x="757750" y="1173708"/>
                </a:cubicBezTo>
                <a:cubicBezTo>
                  <a:pt x="735004" y="1164609"/>
                  <a:pt x="711898" y="1156362"/>
                  <a:pt x="689511" y="1146412"/>
                </a:cubicBezTo>
                <a:cubicBezTo>
                  <a:pt x="670920" y="1138149"/>
                  <a:pt x="653970" y="1126260"/>
                  <a:pt x="634920" y="1119116"/>
                </a:cubicBezTo>
                <a:cubicBezTo>
                  <a:pt x="617357" y="1112530"/>
                  <a:pt x="598364" y="1110622"/>
                  <a:pt x="580329" y="1105469"/>
                </a:cubicBezTo>
                <a:cubicBezTo>
                  <a:pt x="566497" y="1101517"/>
                  <a:pt x="553605" y="1094009"/>
                  <a:pt x="539386" y="1091821"/>
                </a:cubicBezTo>
                <a:cubicBezTo>
                  <a:pt x="494198" y="1084869"/>
                  <a:pt x="448401" y="1082722"/>
                  <a:pt x="402908" y="1078173"/>
                </a:cubicBezTo>
                <a:cubicBezTo>
                  <a:pt x="389260" y="1069075"/>
                  <a:pt x="376636" y="1058213"/>
                  <a:pt x="361965" y="1050878"/>
                </a:cubicBezTo>
                <a:cubicBezTo>
                  <a:pt x="310571" y="1025181"/>
                  <a:pt x="291262" y="1022966"/>
                  <a:pt x="239135" y="1009934"/>
                </a:cubicBezTo>
                <a:cubicBezTo>
                  <a:pt x="50885" y="884433"/>
                  <a:pt x="237560" y="1022006"/>
                  <a:pt x="116305" y="900752"/>
                </a:cubicBezTo>
                <a:cubicBezTo>
                  <a:pt x="104707" y="889154"/>
                  <a:pt x="87816" y="884132"/>
                  <a:pt x="75362" y="873457"/>
                </a:cubicBezTo>
                <a:cubicBezTo>
                  <a:pt x="55823" y="856709"/>
                  <a:pt x="38968" y="837063"/>
                  <a:pt x="20771" y="818866"/>
                </a:cubicBezTo>
                <a:cubicBezTo>
                  <a:pt x="-6789" y="736185"/>
                  <a:pt x="-7059" y="753297"/>
                  <a:pt x="20771" y="614149"/>
                </a:cubicBezTo>
                <a:cubicBezTo>
                  <a:pt x="23988" y="598065"/>
                  <a:pt x="40732" y="587877"/>
                  <a:pt x="48067" y="573206"/>
                </a:cubicBezTo>
                <a:cubicBezTo>
                  <a:pt x="114842" y="439657"/>
                  <a:pt x="39418" y="558881"/>
                  <a:pt x="102658" y="464024"/>
                </a:cubicBezTo>
                <a:cubicBezTo>
                  <a:pt x="107207" y="450376"/>
                  <a:pt x="109872" y="435948"/>
                  <a:pt x="116305" y="423081"/>
                </a:cubicBezTo>
                <a:cubicBezTo>
                  <a:pt x="151080" y="353531"/>
                  <a:pt x="153290" y="405884"/>
                  <a:pt x="170896" y="300251"/>
                </a:cubicBezTo>
                <a:cubicBezTo>
                  <a:pt x="173652" y="283713"/>
                  <a:pt x="182685" y="203266"/>
                  <a:pt x="198192" y="177421"/>
                </a:cubicBezTo>
                <a:cubicBezTo>
                  <a:pt x="204812" y="166387"/>
                  <a:pt x="70813" y="179696"/>
                  <a:pt x="211840" y="17742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200" y="229509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O</a:t>
            </a:r>
            <a:r>
              <a:rPr lang="en-US" sz="1400" b="1" dirty="0"/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24600" y="547644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/>
              <a:t>CO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549549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/>
              <a:t>CO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6" name="Content Placeholder 4"/>
          <p:cNvSpPr>
            <a:spLocks noGrp="1"/>
          </p:cNvSpPr>
          <p:nvPr>
            <p:ph sz="half" idx="1"/>
          </p:nvPr>
        </p:nvSpPr>
        <p:spPr>
          <a:xfrm>
            <a:off x="4585648" y="685800"/>
            <a:ext cx="4558352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Heterotrophs:</a:t>
            </a:r>
          </a:p>
          <a:p>
            <a:pPr lvl="1" eaLnBrk="1" hangingPunct="1"/>
            <a:r>
              <a:rPr lang="en-US" dirty="0" smtClean="0"/>
              <a:t>Cellular respiration requires the intake in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baseline="-25000" dirty="0"/>
          </a:p>
          <a:p>
            <a:pPr lvl="1" eaLnBrk="1" hangingPunct="1"/>
            <a:r>
              <a:rPr lang="en-US" dirty="0" smtClean="0"/>
              <a:t>Produces CO</a:t>
            </a:r>
            <a:r>
              <a:rPr lang="en-US" baseline="-25000" dirty="0" smtClean="0"/>
              <a:t>2 </a:t>
            </a:r>
            <a:r>
              <a:rPr lang="en-US" dirty="0" smtClean="0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37145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36 -0.00786 0.00173 0.00023 -0.04323 -0.00393 C -0.04775 -0.00439 -0.04827 -0.00763 -0.05226 -0.00994 C -0.05834 -0.01364 -0.06528 -0.01526 -0.0717 -0.0178 C -0.07917 -0.02497 -0.0882 -0.03006 -0.09705 -0.03376 C -0.10347 -0.04255 -0.11268 -0.04648 -0.12084 -0.0518 C -0.12622 -0.0555 -0.12847 -0.06128 -0.13438 -0.0636 C -0.13802 -0.071 -0.14427 -0.07493 -0.1507 -0.07747 C -0.15764 -0.08672 -0.16476 -0.09412 -0.1717 -0.10337 C -0.17778 -0.11147 -0.17153 -0.10777 -0.17761 -0.11725 C -0.17917 -0.11979 -0.1816 -0.12118 -0.18351 -0.12326 C -0.18577 -0.13205 -0.19011 -0.13922 -0.19393 -0.14708 C -0.19479 -0.14893 -0.19462 -0.15125 -0.19549 -0.1531 C -0.2 -0.16188 -0.20712 -0.16905 -0.21042 -0.179 C -0.21285 -0.1864 -0.21441 -0.19495 -0.21632 -0.20282 C -0.21754 -0.20814 -0.21945 -0.21878 -0.21945 -0.21878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1041 0.00052 -0.04579 0.00746 -0.05574 C 0.01041 -0.071 0.0191 -0.07725 0.02847 -0.08534 C 0.02864 -0.0858 0.03107 -0.09691 0.03142 -0.09737 C 0.0342 -0.10107 0.04357 -0.10939 0.04774 -0.11124 C 0.05521 -0.12558 0.0651 -0.12882 0.0776 -0.13113 C 0.08368 -0.13391 0.08958 -0.13645 0.09566 -0.13923 C 0.09705 -0.13992 0.1 -0.14108 0.1 -0.14108 C 0.11024 -0.15403 0.09114 -0.13113 0.11198 -0.14917 C 0.12378 -0.15958 0.1283 -0.16212 0.14184 -0.16698 C 0.15764 -0.18086 0.17257 -0.17577 0.19253 -0.17692 C 0.20052 -0.17785 0.20989 -0.17808 0.21805 -0.18086 C 0.22708 -0.18386 0.23611 -0.19172 0.24479 -0.19681 C 0.25 -0.19982 0.25573 -0.20121 0.26128 -0.20283 C 0.26528 -0.20398 0.27326 -0.20676 0.27326 -0.20676 C 0.30347 -0.20468 0.33246 -0.20074 0.36267 -0.20074 " pathEditMode="relative" ptsTypes="fffffffffffffff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411 0.00174 0.02428 0.00747 0.03585 C 0.0099 0.0481 0.01111 0.06314 0.01649 0.07354 C 0.01823 0.08303 0.01979 0.09135 0.02396 0.09945 C 0.02535 0.1087 0.02813 0.1161 0.02986 0.12512 C 0.03142 0.14154 0.03299 0.15865 0.03576 0.17484 C 0.03733 0.26318 0.03889 0.34829 0.03889 0.43733 " pathEditMode="relative" ptsTypes="ffffff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0.00139 -0.00312 0.00231 -0.00451 0.00393 C -0.00607 0.00578 -0.00712 0.00833 -0.00885 0.00994 C -0.01215 0.01295 -0.01857 0.01411 -0.02239 0.01573 C -0.0283 0.02128 -0.04323 0.02382 -0.04323 0.02382 C -0.07257 0.02313 -0.10191 0.0229 -0.13125 0.02174 C -0.13923 0.02151 -0.14583 0.01503 -0.15364 0.01388 C -0.16007 0.01295 -0.16666 0.01249 -0.17309 0.01179 C -0.18593 0.00069 -0.1809 0 -0.19843 0 " pathEditMode="relative" ptsTypes="ffffffff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70" y="0"/>
            <a:ext cx="9157869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-535077" y="4422526"/>
            <a:ext cx="10193427" cy="3083174"/>
          </a:xfrm>
          <a:custGeom>
            <a:avLst/>
            <a:gdLst>
              <a:gd name="connsiteX0" fmla="*/ 77877 w 10193427"/>
              <a:gd name="connsiteY0" fmla="*/ 16124 h 3083174"/>
              <a:gd name="connsiteX1" fmla="*/ 935127 w 10193427"/>
              <a:gd name="connsiteY1" fmla="*/ 35174 h 3083174"/>
              <a:gd name="connsiteX2" fmla="*/ 1106577 w 10193427"/>
              <a:gd name="connsiteY2" fmla="*/ 54224 h 3083174"/>
              <a:gd name="connsiteX3" fmla="*/ 1278027 w 10193427"/>
              <a:gd name="connsiteY3" fmla="*/ 92324 h 3083174"/>
              <a:gd name="connsiteX4" fmla="*/ 3373527 w 10193427"/>
              <a:gd name="connsiteY4" fmla="*/ 111374 h 3083174"/>
              <a:gd name="connsiteX5" fmla="*/ 3487827 w 10193427"/>
              <a:gd name="connsiteY5" fmla="*/ 149474 h 3083174"/>
              <a:gd name="connsiteX6" fmla="*/ 3640227 w 10193427"/>
              <a:gd name="connsiteY6" fmla="*/ 187574 h 3083174"/>
              <a:gd name="connsiteX7" fmla="*/ 3697377 w 10193427"/>
              <a:gd name="connsiteY7" fmla="*/ 225674 h 3083174"/>
              <a:gd name="connsiteX8" fmla="*/ 3811677 w 10193427"/>
              <a:gd name="connsiteY8" fmla="*/ 263774 h 3083174"/>
              <a:gd name="connsiteX9" fmla="*/ 3849777 w 10193427"/>
              <a:gd name="connsiteY9" fmla="*/ 320924 h 3083174"/>
              <a:gd name="connsiteX10" fmla="*/ 3906927 w 10193427"/>
              <a:gd name="connsiteY10" fmla="*/ 339974 h 3083174"/>
              <a:gd name="connsiteX11" fmla="*/ 3964077 w 10193427"/>
              <a:gd name="connsiteY11" fmla="*/ 378074 h 3083174"/>
              <a:gd name="connsiteX12" fmla="*/ 4059327 w 10193427"/>
              <a:gd name="connsiteY12" fmla="*/ 454274 h 3083174"/>
              <a:gd name="connsiteX13" fmla="*/ 4173627 w 10193427"/>
              <a:gd name="connsiteY13" fmla="*/ 530474 h 3083174"/>
              <a:gd name="connsiteX14" fmla="*/ 4211727 w 10193427"/>
              <a:gd name="connsiteY14" fmla="*/ 587624 h 3083174"/>
              <a:gd name="connsiteX15" fmla="*/ 4326027 w 10193427"/>
              <a:gd name="connsiteY15" fmla="*/ 701924 h 3083174"/>
              <a:gd name="connsiteX16" fmla="*/ 4364127 w 10193427"/>
              <a:gd name="connsiteY16" fmla="*/ 759074 h 3083174"/>
              <a:gd name="connsiteX17" fmla="*/ 4478427 w 10193427"/>
              <a:gd name="connsiteY17" fmla="*/ 835274 h 3083174"/>
              <a:gd name="connsiteX18" fmla="*/ 4535577 w 10193427"/>
              <a:gd name="connsiteY18" fmla="*/ 873374 h 3083174"/>
              <a:gd name="connsiteX19" fmla="*/ 4649877 w 10193427"/>
              <a:gd name="connsiteY19" fmla="*/ 968624 h 3083174"/>
              <a:gd name="connsiteX20" fmla="*/ 4726077 w 10193427"/>
              <a:gd name="connsiteY20" fmla="*/ 987674 h 3083174"/>
              <a:gd name="connsiteX21" fmla="*/ 6040527 w 10193427"/>
              <a:gd name="connsiteY21" fmla="*/ 1044824 h 3083174"/>
              <a:gd name="connsiteX22" fmla="*/ 7335927 w 10193427"/>
              <a:gd name="connsiteY22" fmla="*/ 1082924 h 3083174"/>
              <a:gd name="connsiteX23" fmla="*/ 10098177 w 10193427"/>
              <a:gd name="connsiteY23" fmla="*/ 1121024 h 3083174"/>
              <a:gd name="connsiteX24" fmla="*/ 10117227 w 10193427"/>
              <a:gd name="connsiteY24" fmla="*/ 1216274 h 3083174"/>
              <a:gd name="connsiteX25" fmla="*/ 10136277 w 10193427"/>
              <a:gd name="connsiteY25" fmla="*/ 1902074 h 3083174"/>
              <a:gd name="connsiteX26" fmla="*/ 10155327 w 10193427"/>
              <a:gd name="connsiteY26" fmla="*/ 1997324 h 3083174"/>
              <a:gd name="connsiteX27" fmla="*/ 10193427 w 10193427"/>
              <a:gd name="connsiteY27" fmla="*/ 2473574 h 3083174"/>
              <a:gd name="connsiteX28" fmla="*/ 10155327 w 10193427"/>
              <a:gd name="connsiteY28" fmla="*/ 2625974 h 3083174"/>
              <a:gd name="connsiteX29" fmla="*/ 9907677 w 10193427"/>
              <a:gd name="connsiteY29" fmla="*/ 2645024 h 3083174"/>
              <a:gd name="connsiteX30" fmla="*/ 9469527 w 10193427"/>
              <a:gd name="connsiteY30" fmla="*/ 2664074 h 3083174"/>
              <a:gd name="connsiteX31" fmla="*/ 9279027 w 10193427"/>
              <a:gd name="connsiteY31" fmla="*/ 2702174 h 3083174"/>
              <a:gd name="connsiteX32" fmla="*/ 9145677 w 10193427"/>
              <a:gd name="connsiteY32" fmla="*/ 2740274 h 3083174"/>
              <a:gd name="connsiteX33" fmla="*/ 9050427 w 10193427"/>
              <a:gd name="connsiteY33" fmla="*/ 2759324 h 3083174"/>
              <a:gd name="connsiteX34" fmla="*/ 8936127 w 10193427"/>
              <a:gd name="connsiteY34" fmla="*/ 2797424 h 3083174"/>
              <a:gd name="connsiteX35" fmla="*/ 8878977 w 10193427"/>
              <a:gd name="connsiteY35" fmla="*/ 2816474 h 3083174"/>
              <a:gd name="connsiteX36" fmla="*/ 8783727 w 10193427"/>
              <a:gd name="connsiteY36" fmla="*/ 2835524 h 3083174"/>
              <a:gd name="connsiteX37" fmla="*/ 8669427 w 10193427"/>
              <a:gd name="connsiteY37" fmla="*/ 2873624 h 3083174"/>
              <a:gd name="connsiteX38" fmla="*/ 8536077 w 10193427"/>
              <a:gd name="connsiteY38" fmla="*/ 2892674 h 3083174"/>
              <a:gd name="connsiteX39" fmla="*/ 8459877 w 10193427"/>
              <a:gd name="connsiteY39" fmla="*/ 2911724 h 3083174"/>
              <a:gd name="connsiteX40" fmla="*/ 8059827 w 10193427"/>
              <a:gd name="connsiteY40" fmla="*/ 2930774 h 3083174"/>
              <a:gd name="connsiteX41" fmla="*/ 7907427 w 10193427"/>
              <a:gd name="connsiteY41" fmla="*/ 2949824 h 3083174"/>
              <a:gd name="connsiteX42" fmla="*/ 7774077 w 10193427"/>
              <a:gd name="connsiteY42" fmla="*/ 2987924 h 3083174"/>
              <a:gd name="connsiteX43" fmla="*/ 6040527 w 10193427"/>
              <a:gd name="connsiteY43" fmla="*/ 3006974 h 3083174"/>
              <a:gd name="connsiteX44" fmla="*/ 5316627 w 10193427"/>
              <a:gd name="connsiteY44" fmla="*/ 3045074 h 3083174"/>
              <a:gd name="connsiteX45" fmla="*/ 4630827 w 10193427"/>
              <a:gd name="connsiteY45" fmla="*/ 3083174 h 3083174"/>
              <a:gd name="connsiteX46" fmla="*/ 1392327 w 10193427"/>
              <a:gd name="connsiteY46" fmla="*/ 3064124 h 3083174"/>
              <a:gd name="connsiteX47" fmla="*/ 1239927 w 10193427"/>
              <a:gd name="connsiteY47" fmla="*/ 3045074 h 3083174"/>
              <a:gd name="connsiteX48" fmla="*/ 1068477 w 10193427"/>
              <a:gd name="connsiteY48" fmla="*/ 3006974 h 3083174"/>
              <a:gd name="connsiteX49" fmla="*/ 1011327 w 10193427"/>
              <a:gd name="connsiteY49" fmla="*/ 2987924 h 3083174"/>
              <a:gd name="connsiteX50" fmla="*/ 916077 w 10193427"/>
              <a:gd name="connsiteY50" fmla="*/ 2949824 h 3083174"/>
              <a:gd name="connsiteX51" fmla="*/ 801777 w 10193427"/>
              <a:gd name="connsiteY51" fmla="*/ 2930774 h 3083174"/>
              <a:gd name="connsiteX52" fmla="*/ 687477 w 10193427"/>
              <a:gd name="connsiteY52" fmla="*/ 2873624 h 3083174"/>
              <a:gd name="connsiteX53" fmla="*/ 496977 w 10193427"/>
              <a:gd name="connsiteY53" fmla="*/ 2816474 h 3083174"/>
              <a:gd name="connsiteX54" fmla="*/ 363627 w 10193427"/>
              <a:gd name="connsiteY54" fmla="*/ 2721224 h 3083174"/>
              <a:gd name="connsiteX55" fmla="*/ 306477 w 10193427"/>
              <a:gd name="connsiteY55" fmla="*/ 2702174 h 3083174"/>
              <a:gd name="connsiteX56" fmla="*/ 249327 w 10193427"/>
              <a:gd name="connsiteY56" fmla="*/ 2664074 h 3083174"/>
              <a:gd name="connsiteX57" fmla="*/ 173127 w 10193427"/>
              <a:gd name="connsiteY57" fmla="*/ 2530724 h 3083174"/>
              <a:gd name="connsiteX58" fmla="*/ 154077 w 10193427"/>
              <a:gd name="connsiteY58" fmla="*/ 2454524 h 3083174"/>
              <a:gd name="connsiteX59" fmla="*/ 135027 w 10193427"/>
              <a:gd name="connsiteY59" fmla="*/ 682874 h 3083174"/>
              <a:gd name="connsiteX60" fmla="*/ 115977 w 10193427"/>
              <a:gd name="connsiteY60" fmla="*/ 625724 h 3083174"/>
              <a:gd name="connsiteX61" fmla="*/ 77877 w 10193427"/>
              <a:gd name="connsiteY61" fmla="*/ 473324 h 3083174"/>
              <a:gd name="connsiteX62" fmla="*/ 58827 w 10193427"/>
              <a:gd name="connsiteY62" fmla="*/ 339974 h 3083174"/>
              <a:gd name="connsiteX63" fmla="*/ 39777 w 10193427"/>
              <a:gd name="connsiteY63" fmla="*/ 282824 h 3083174"/>
              <a:gd name="connsiteX64" fmla="*/ 77877 w 10193427"/>
              <a:gd name="connsiteY64" fmla="*/ 16124 h 30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93427" h="3083174">
                <a:moveTo>
                  <a:pt x="77877" y="16124"/>
                </a:moveTo>
                <a:cubicBezTo>
                  <a:pt x="227102" y="-25151"/>
                  <a:pt x="649502" y="24595"/>
                  <a:pt x="935127" y="35174"/>
                </a:cubicBezTo>
                <a:cubicBezTo>
                  <a:pt x="992589" y="37302"/>
                  <a:pt x="1049858" y="44771"/>
                  <a:pt x="1106577" y="54224"/>
                </a:cubicBezTo>
                <a:cubicBezTo>
                  <a:pt x="1235267" y="75672"/>
                  <a:pt x="1076795" y="88854"/>
                  <a:pt x="1278027" y="92324"/>
                </a:cubicBezTo>
                <a:lnTo>
                  <a:pt x="3373527" y="111374"/>
                </a:lnTo>
                <a:cubicBezTo>
                  <a:pt x="3411627" y="124074"/>
                  <a:pt x="3448865" y="139734"/>
                  <a:pt x="3487827" y="149474"/>
                </a:cubicBezTo>
                <a:lnTo>
                  <a:pt x="3640227" y="187574"/>
                </a:lnTo>
                <a:cubicBezTo>
                  <a:pt x="3659277" y="200274"/>
                  <a:pt x="3676455" y="216375"/>
                  <a:pt x="3697377" y="225674"/>
                </a:cubicBezTo>
                <a:cubicBezTo>
                  <a:pt x="3734077" y="241985"/>
                  <a:pt x="3811677" y="263774"/>
                  <a:pt x="3811677" y="263774"/>
                </a:cubicBezTo>
                <a:cubicBezTo>
                  <a:pt x="3824377" y="282824"/>
                  <a:pt x="3831899" y="306621"/>
                  <a:pt x="3849777" y="320924"/>
                </a:cubicBezTo>
                <a:cubicBezTo>
                  <a:pt x="3865457" y="333468"/>
                  <a:pt x="3888966" y="330994"/>
                  <a:pt x="3906927" y="339974"/>
                </a:cubicBezTo>
                <a:cubicBezTo>
                  <a:pt x="3927405" y="350213"/>
                  <a:pt x="3945027" y="365374"/>
                  <a:pt x="3964077" y="378074"/>
                </a:cubicBezTo>
                <a:cubicBezTo>
                  <a:pt x="4034475" y="483671"/>
                  <a:pt x="3961899" y="400147"/>
                  <a:pt x="4059327" y="454274"/>
                </a:cubicBezTo>
                <a:cubicBezTo>
                  <a:pt x="4099355" y="476512"/>
                  <a:pt x="4173627" y="530474"/>
                  <a:pt x="4173627" y="530474"/>
                </a:cubicBezTo>
                <a:cubicBezTo>
                  <a:pt x="4186327" y="549524"/>
                  <a:pt x="4196516" y="570512"/>
                  <a:pt x="4211727" y="587624"/>
                </a:cubicBezTo>
                <a:cubicBezTo>
                  <a:pt x="4247524" y="627896"/>
                  <a:pt x="4296139" y="657092"/>
                  <a:pt x="4326027" y="701924"/>
                </a:cubicBezTo>
                <a:cubicBezTo>
                  <a:pt x="4338727" y="720974"/>
                  <a:pt x="4346897" y="743997"/>
                  <a:pt x="4364127" y="759074"/>
                </a:cubicBezTo>
                <a:cubicBezTo>
                  <a:pt x="4398588" y="789227"/>
                  <a:pt x="4440327" y="809874"/>
                  <a:pt x="4478427" y="835274"/>
                </a:cubicBezTo>
                <a:cubicBezTo>
                  <a:pt x="4497477" y="847974"/>
                  <a:pt x="4519388" y="857185"/>
                  <a:pt x="4535577" y="873374"/>
                </a:cubicBezTo>
                <a:cubicBezTo>
                  <a:pt x="4569906" y="907703"/>
                  <a:pt x="4603463" y="948732"/>
                  <a:pt x="4649877" y="968624"/>
                </a:cubicBezTo>
                <a:cubicBezTo>
                  <a:pt x="4673942" y="978937"/>
                  <a:pt x="4700677" y="981324"/>
                  <a:pt x="4726077" y="987674"/>
                </a:cubicBezTo>
                <a:cubicBezTo>
                  <a:pt x="5132400" y="1258556"/>
                  <a:pt x="4752633" y="1020293"/>
                  <a:pt x="6040527" y="1044824"/>
                </a:cubicBezTo>
                <a:cubicBezTo>
                  <a:pt x="6571627" y="1054940"/>
                  <a:pt x="6830469" y="1065494"/>
                  <a:pt x="7335927" y="1082924"/>
                </a:cubicBezTo>
                <a:cubicBezTo>
                  <a:pt x="8325046" y="1280748"/>
                  <a:pt x="6791700" y="980323"/>
                  <a:pt x="10098177" y="1121024"/>
                </a:cubicBezTo>
                <a:cubicBezTo>
                  <a:pt x="10130526" y="1122401"/>
                  <a:pt x="10110877" y="1184524"/>
                  <a:pt x="10117227" y="1216274"/>
                </a:cubicBezTo>
                <a:cubicBezTo>
                  <a:pt x="10123577" y="1444874"/>
                  <a:pt x="10125135" y="1673657"/>
                  <a:pt x="10136277" y="1902074"/>
                </a:cubicBezTo>
                <a:cubicBezTo>
                  <a:pt x="10137855" y="1934414"/>
                  <a:pt x="10152935" y="1965034"/>
                  <a:pt x="10155327" y="1997324"/>
                </a:cubicBezTo>
                <a:cubicBezTo>
                  <a:pt x="10191448" y="2484962"/>
                  <a:pt x="10127834" y="2276795"/>
                  <a:pt x="10193427" y="2473574"/>
                </a:cubicBezTo>
                <a:cubicBezTo>
                  <a:pt x="10180727" y="2524374"/>
                  <a:pt x="10200228" y="2599033"/>
                  <a:pt x="10155327" y="2625974"/>
                </a:cubicBezTo>
                <a:cubicBezTo>
                  <a:pt x="10084332" y="2668571"/>
                  <a:pt x="9990343" y="2640431"/>
                  <a:pt x="9907677" y="2645024"/>
                </a:cubicBezTo>
                <a:cubicBezTo>
                  <a:pt x="9761714" y="2653133"/>
                  <a:pt x="9615577" y="2657724"/>
                  <a:pt x="9469527" y="2664074"/>
                </a:cubicBezTo>
                <a:cubicBezTo>
                  <a:pt x="9406027" y="2676774"/>
                  <a:pt x="9340461" y="2681696"/>
                  <a:pt x="9279027" y="2702174"/>
                </a:cubicBezTo>
                <a:cubicBezTo>
                  <a:pt x="9215385" y="2723388"/>
                  <a:pt x="9217438" y="2724327"/>
                  <a:pt x="9145677" y="2740274"/>
                </a:cubicBezTo>
                <a:cubicBezTo>
                  <a:pt x="9114069" y="2747298"/>
                  <a:pt x="9081665" y="2750805"/>
                  <a:pt x="9050427" y="2759324"/>
                </a:cubicBezTo>
                <a:cubicBezTo>
                  <a:pt x="9011681" y="2769891"/>
                  <a:pt x="8974227" y="2784724"/>
                  <a:pt x="8936127" y="2797424"/>
                </a:cubicBezTo>
                <a:cubicBezTo>
                  <a:pt x="8917077" y="2803774"/>
                  <a:pt x="8898668" y="2812536"/>
                  <a:pt x="8878977" y="2816474"/>
                </a:cubicBezTo>
                <a:cubicBezTo>
                  <a:pt x="8847227" y="2822824"/>
                  <a:pt x="8814965" y="2827005"/>
                  <a:pt x="8783727" y="2835524"/>
                </a:cubicBezTo>
                <a:cubicBezTo>
                  <a:pt x="8744981" y="2846091"/>
                  <a:pt x="8708559" y="2864593"/>
                  <a:pt x="8669427" y="2873624"/>
                </a:cubicBezTo>
                <a:cubicBezTo>
                  <a:pt x="8625676" y="2883720"/>
                  <a:pt x="8580254" y="2884642"/>
                  <a:pt x="8536077" y="2892674"/>
                </a:cubicBezTo>
                <a:cubicBezTo>
                  <a:pt x="8510318" y="2897358"/>
                  <a:pt x="8485975" y="2909636"/>
                  <a:pt x="8459877" y="2911724"/>
                </a:cubicBezTo>
                <a:cubicBezTo>
                  <a:pt x="8326801" y="2922370"/>
                  <a:pt x="8193177" y="2924424"/>
                  <a:pt x="8059827" y="2930774"/>
                </a:cubicBezTo>
                <a:cubicBezTo>
                  <a:pt x="8009027" y="2937124"/>
                  <a:pt x="7957628" y="2939784"/>
                  <a:pt x="7907427" y="2949824"/>
                </a:cubicBezTo>
                <a:cubicBezTo>
                  <a:pt x="7862096" y="2958890"/>
                  <a:pt x="7820284" y="2986509"/>
                  <a:pt x="7774077" y="2987924"/>
                </a:cubicBezTo>
                <a:cubicBezTo>
                  <a:pt x="7196463" y="3005606"/>
                  <a:pt x="6618377" y="3000624"/>
                  <a:pt x="6040527" y="3006974"/>
                </a:cubicBezTo>
                <a:cubicBezTo>
                  <a:pt x="5736740" y="3067731"/>
                  <a:pt x="5996819" y="3021208"/>
                  <a:pt x="5316627" y="3045074"/>
                </a:cubicBezTo>
                <a:cubicBezTo>
                  <a:pt x="4855793" y="3061244"/>
                  <a:pt x="4974956" y="3054497"/>
                  <a:pt x="4630827" y="3083174"/>
                </a:cubicBezTo>
                <a:lnTo>
                  <a:pt x="1392327" y="3064124"/>
                </a:lnTo>
                <a:cubicBezTo>
                  <a:pt x="1341135" y="3063549"/>
                  <a:pt x="1290527" y="3052859"/>
                  <a:pt x="1239927" y="3045074"/>
                </a:cubicBezTo>
                <a:cubicBezTo>
                  <a:pt x="1197370" y="3038527"/>
                  <a:pt x="1112721" y="3019615"/>
                  <a:pt x="1068477" y="3006974"/>
                </a:cubicBezTo>
                <a:cubicBezTo>
                  <a:pt x="1049169" y="3001457"/>
                  <a:pt x="1030129" y="2994975"/>
                  <a:pt x="1011327" y="2987924"/>
                </a:cubicBezTo>
                <a:cubicBezTo>
                  <a:pt x="979308" y="2975917"/>
                  <a:pt x="949068" y="2958822"/>
                  <a:pt x="916077" y="2949824"/>
                </a:cubicBezTo>
                <a:cubicBezTo>
                  <a:pt x="878812" y="2939661"/>
                  <a:pt x="839483" y="2939153"/>
                  <a:pt x="801777" y="2930774"/>
                </a:cubicBezTo>
                <a:cubicBezTo>
                  <a:pt x="690632" y="2906075"/>
                  <a:pt x="798134" y="2921048"/>
                  <a:pt x="687477" y="2873624"/>
                </a:cubicBezTo>
                <a:cubicBezTo>
                  <a:pt x="496060" y="2791588"/>
                  <a:pt x="753085" y="2944528"/>
                  <a:pt x="496977" y="2816474"/>
                </a:cubicBezTo>
                <a:cubicBezTo>
                  <a:pt x="233864" y="2684918"/>
                  <a:pt x="595318" y="2875685"/>
                  <a:pt x="363627" y="2721224"/>
                </a:cubicBezTo>
                <a:cubicBezTo>
                  <a:pt x="346919" y="2710085"/>
                  <a:pt x="324438" y="2711154"/>
                  <a:pt x="306477" y="2702174"/>
                </a:cubicBezTo>
                <a:cubicBezTo>
                  <a:pt x="285999" y="2691935"/>
                  <a:pt x="268377" y="2676774"/>
                  <a:pt x="249327" y="2664074"/>
                </a:cubicBezTo>
                <a:cubicBezTo>
                  <a:pt x="217744" y="2616700"/>
                  <a:pt x="193844" y="2585969"/>
                  <a:pt x="173127" y="2530724"/>
                </a:cubicBezTo>
                <a:cubicBezTo>
                  <a:pt x="163934" y="2506209"/>
                  <a:pt x="160427" y="2479924"/>
                  <a:pt x="154077" y="2454524"/>
                </a:cubicBezTo>
                <a:cubicBezTo>
                  <a:pt x="147727" y="1863974"/>
                  <a:pt x="147328" y="1273330"/>
                  <a:pt x="135027" y="682874"/>
                </a:cubicBezTo>
                <a:cubicBezTo>
                  <a:pt x="134609" y="662798"/>
                  <a:pt x="120847" y="645205"/>
                  <a:pt x="115977" y="625724"/>
                </a:cubicBezTo>
                <a:lnTo>
                  <a:pt x="77877" y="473324"/>
                </a:lnTo>
                <a:cubicBezTo>
                  <a:pt x="71527" y="428874"/>
                  <a:pt x="67633" y="384003"/>
                  <a:pt x="58827" y="339974"/>
                </a:cubicBezTo>
                <a:cubicBezTo>
                  <a:pt x="54889" y="320283"/>
                  <a:pt x="39777" y="302904"/>
                  <a:pt x="39777" y="282824"/>
                </a:cubicBezTo>
                <a:cubicBezTo>
                  <a:pt x="39777" y="-57083"/>
                  <a:pt x="-71348" y="57399"/>
                  <a:pt x="77877" y="161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685800" y="5962650"/>
            <a:ext cx="10515600" cy="1581150"/>
          </a:xfrm>
          <a:custGeom>
            <a:avLst/>
            <a:gdLst>
              <a:gd name="connsiteX0" fmla="*/ 133350 w 10515600"/>
              <a:gd name="connsiteY0" fmla="*/ 0 h 1581150"/>
              <a:gd name="connsiteX1" fmla="*/ 228600 w 10515600"/>
              <a:gd name="connsiteY1" fmla="*/ 38100 h 1581150"/>
              <a:gd name="connsiteX2" fmla="*/ 400050 w 10515600"/>
              <a:gd name="connsiteY2" fmla="*/ 57150 h 1581150"/>
              <a:gd name="connsiteX3" fmla="*/ 1771650 w 10515600"/>
              <a:gd name="connsiteY3" fmla="*/ 76200 h 1581150"/>
              <a:gd name="connsiteX4" fmla="*/ 3257550 w 10515600"/>
              <a:gd name="connsiteY4" fmla="*/ 114300 h 1581150"/>
              <a:gd name="connsiteX5" fmla="*/ 3543300 w 10515600"/>
              <a:gd name="connsiteY5" fmla="*/ 133350 h 1581150"/>
              <a:gd name="connsiteX6" fmla="*/ 3676650 w 10515600"/>
              <a:gd name="connsiteY6" fmla="*/ 152400 h 1581150"/>
              <a:gd name="connsiteX7" fmla="*/ 3771900 w 10515600"/>
              <a:gd name="connsiteY7" fmla="*/ 171450 h 1581150"/>
              <a:gd name="connsiteX8" fmla="*/ 4038600 w 10515600"/>
              <a:gd name="connsiteY8" fmla="*/ 190500 h 1581150"/>
              <a:gd name="connsiteX9" fmla="*/ 6324600 w 10515600"/>
              <a:gd name="connsiteY9" fmla="*/ 228600 h 1581150"/>
              <a:gd name="connsiteX10" fmla="*/ 6400800 w 10515600"/>
              <a:gd name="connsiteY10" fmla="*/ 266700 h 1581150"/>
              <a:gd name="connsiteX11" fmla="*/ 6457950 w 10515600"/>
              <a:gd name="connsiteY11" fmla="*/ 323850 h 1581150"/>
              <a:gd name="connsiteX12" fmla="*/ 6534150 w 10515600"/>
              <a:gd name="connsiteY12" fmla="*/ 342900 h 1581150"/>
              <a:gd name="connsiteX13" fmla="*/ 6648450 w 10515600"/>
              <a:gd name="connsiteY13" fmla="*/ 381000 h 1581150"/>
              <a:gd name="connsiteX14" fmla="*/ 7677150 w 10515600"/>
              <a:gd name="connsiteY14" fmla="*/ 361950 h 1581150"/>
              <a:gd name="connsiteX15" fmla="*/ 9715500 w 10515600"/>
              <a:gd name="connsiteY15" fmla="*/ 400050 h 1581150"/>
              <a:gd name="connsiteX16" fmla="*/ 10058400 w 10515600"/>
              <a:gd name="connsiteY16" fmla="*/ 419100 h 1581150"/>
              <a:gd name="connsiteX17" fmla="*/ 10134600 w 10515600"/>
              <a:gd name="connsiteY17" fmla="*/ 438150 h 1581150"/>
              <a:gd name="connsiteX18" fmla="*/ 10191750 w 10515600"/>
              <a:gd name="connsiteY18" fmla="*/ 495300 h 1581150"/>
              <a:gd name="connsiteX19" fmla="*/ 10248900 w 10515600"/>
              <a:gd name="connsiteY19" fmla="*/ 533400 h 1581150"/>
              <a:gd name="connsiteX20" fmla="*/ 10325100 w 10515600"/>
              <a:gd name="connsiteY20" fmla="*/ 590550 h 1581150"/>
              <a:gd name="connsiteX21" fmla="*/ 10401300 w 10515600"/>
              <a:gd name="connsiteY21" fmla="*/ 800100 h 1581150"/>
              <a:gd name="connsiteX22" fmla="*/ 10439400 w 10515600"/>
              <a:gd name="connsiteY22" fmla="*/ 876300 h 1581150"/>
              <a:gd name="connsiteX23" fmla="*/ 10496550 w 10515600"/>
              <a:gd name="connsiteY23" fmla="*/ 1028700 h 1581150"/>
              <a:gd name="connsiteX24" fmla="*/ 10515600 w 10515600"/>
              <a:gd name="connsiteY24" fmla="*/ 1104900 h 1581150"/>
              <a:gd name="connsiteX25" fmla="*/ 10496550 w 10515600"/>
              <a:gd name="connsiteY25" fmla="*/ 1295400 h 1581150"/>
              <a:gd name="connsiteX26" fmla="*/ 10420350 w 10515600"/>
              <a:gd name="connsiteY26" fmla="*/ 1352550 h 1581150"/>
              <a:gd name="connsiteX27" fmla="*/ 10344150 w 10515600"/>
              <a:gd name="connsiteY27" fmla="*/ 1390650 h 1581150"/>
              <a:gd name="connsiteX28" fmla="*/ 10287000 w 10515600"/>
              <a:gd name="connsiteY28" fmla="*/ 1428750 h 1581150"/>
              <a:gd name="connsiteX29" fmla="*/ 10191750 w 10515600"/>
              <a:gd name="connsiteY29" fmla="*/ 1447800 h 1581150"/>
              <a:gd name="connsiteX30" fmla="*/ 10020300 w 10515600"/>
              <a:gd name="connsiteY30" fmla="*/ 1504950 h 1581150"/>
              <a:gd name="connsiteX31" fmla="*/ 9906000 w 10515600"/>
              <a:gd name="connsiteY31" fmla="*/ 1524000 h 1581150"/>
              <a:gd name="connsiteX32" fmla="*/ 9353550 w 10515600"/>
              <a:gd name="connsiteY32" fmla="*/ 1581150 h 1581150"/>
              <a:gd name="connsiteX33" fmla="*/ 7505700 w 10515600"/>
              <a:gd name="connsiteY33" fmla="*/ 1562100 h 1581150"/>
              <a:gd name="connsiteX34" fmla="*/ 7086600 w 10515600"/>
              <a:gd name="connsiteY34" fmla="*/ 1524000 h 1581150"/>
              <a:gd name="connsiteX35" fmla="*/ 6019800 w 10515600"/>
              <a:gd name="connsiteY35" fmla="*/ 1504950 h 1581150"/>
              <a:gd name="connsiteX36" fmla="*/ 5638800 w 10515600"/>
              <a:gd name="connsiteY36" fmla="*/ 1466850 h 1581150"/>
              <a:gd name="connsiteX37" fmla="*/ 1352550 w 10515600"/>
              <a:gd name="connsiteY37" fmla="*/ 1447800 h 1581150"/>
              <a:gd name="connsiteX38" fmla="*/ 1123950 w 10515600"/>
              <a:gd name="connsiteY38" fmla="*/ 1428750 h 1581150"/>
              <a:gd name="connsiteX39" fmla="*/ 933450 w 10515600"/>
              <a:gd name="connsiteY39" fmla="*/ 1390650 h 1581150"/>
              <a:gd name="connsiteX40" fmla="*/ 838200 w 10515600"/>
              <a:gd name="connsiteY40" fmla="*/ 1371600 h 1581150"/>
              <a:gd name="connsiteX41" fmla="*/ 666750 w 10515600"/>
              <a:gd name="connsiteY41" fmla="*/ 1352550 h 1581150"/>
              <a:gd name="connsiteX42" fmla="*/ 400050 w 10515600"/>
              <a:gd name="connsiteY42" fmla="*/ 1276350 h 1581150"/>
              <a:gd name="connsiteX43" fmla="*/ 285750 w 10515600"/>
              <a:gd name="connsiteY43" fmla="*/ 1181100 h 1581150"/>
              <a:gd name="connsiteX44" fmla="*/ 209550 w 10515600"/>
              <a:gd name="connsiteY44" fmla="*/ 1143000 h 1581150"/>
              <a:gd name="connsiteX45" fmla="*/ 152400 w 10515600"/>
              <a:gd name="connsiteY45" fmla="*/ 1104900 h 1581150"/>
              <a:gd name="connsiteX46" fmla="*/ 38100 w 10515600"/>
              <a:gd name="connsiteY46" fmla="*/ 895350 h 1581150"/>
              <a:gd name="connsiteX47" fmla="*/ 0 w 10515600"/>
              <a:gd name="connsiteY47" fmla="*/ 762000 h 1581150"/>
              <a:gd name="connsiteX48" fmla="*/ 38100 w 10515600"/>
              <a:gd name="connsiteY48" fmla="*/ 361950 h 1581150"/>
              <a:gd name="connsiteX49" fmla="*/ 76200 w 10515600"/>
              <a:gd name="connsiteY49" fmla="*/ 247650 h 1581150"/>
              <a:gd name="connsiteX50" fmla="*/ 114300 w 10515600"/>
              <a:gd name="connsiteY50" fmla="*/ 133350 h 1581150"/>
              <a:gd name="connsiteX51" fmla="*/ 133350 w 10515600"/>
              <a:gd name="connsiteY51" fmla="*/ 57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15600" h="1581150">
                <a:moveTo>
                  <a:pt x="133350" y="0"/>
                </a:moveTo>
                <a:cubicBezTo>
                  <a:pt x="165100" y="12700"/>
                  <a:pt x="195163" y="30935"/>
                  <a:pt x="228600" y="38100"/>
                </a:cubicBezTo>
                <a:cubicBezTo>
                  <a:pt x="284825" y="50148"/>
                  <a:pt x="342566" y="55731"/>
                  <a:pt x="400050" y="57150"/>
                </a:cubicBezTo>
                <a:cubicBezTo>
                  <a:pt x="857155" y="68437"/>
                  <a:pt x="1314450" y="69850"/>
                  <a:pt x="1771650" y="76200"/>
                </a:cubicBezTo>
                <a:cubicBezTo>
                  <a:pt x="2282396" y="246449"/>
                  <a:pt x="1767326" y="81184"/>
                  <a:pt x="3257550" y="114300"/>
                </a:cubicBezTo>
                <a:cubicBezTo>
                  <a:pt x="3352988" y="116421"/>
                  <a:pt x="3448050" y="127000"/>
                  <a:pt x="3543300" y="133350"/>
                </a:cubicBezTo>
                <a:cubicBezTo>
                  <a:pt x="3587750" y="139700"/>
                  <a:pt x="3632360" y="145018"/>
                  <a:pt x="3676650" y="152400"/>
                </a:cubicBezTo>
                <a:cubicBezTo>
                  <a:pt x="3708588" y="157723"/>
                  <a:pt x="3739699" y="168060"/>
                  <a:pt x="3771900" y="171450"/>
                </a:cubicBezTo>
                <a:cubicBezTo>
                  <a:pt x="3860537" y="180780"/>
                  <a:pt x="3949658" y="184762"/>
                  <a:pt x="4038600" y="190500"/>
                </a:cubicBezTo>
                <a:cubicBezTo>
                  <a:pt x="4913946" y="246974"/>
                  <a:pt x="4867991" y="214458"/>
                  <a:pt x="6324600" y="228600"/>
                </a:cubicBezTo>
                <a:cubicBezTo>
                  <a:pt x="6350000" y="241300"/>
                  <a:pt x="6377692" y="250194"/>
                  <a:pt x="6400800" y="266700"/>
                </a:cubicBezTo>
                <a:cubicBezTo>
                  <a:pt x="6422723" y="282359"/>
                  <a:pt x="6434559" y="310484"/>
                  <a:pt x="6457950" y="323850"/>
                </a:cubicBezTo>
                <a:cubicBezTo>
                  <a:pt x="6480682" y="336840"/>
                  <a:pt x="6509072" y="335377"/>
                  <a:pt x="6534150" y="342900"/>
                </a:cubicBezTo>
                <a:cubicBezTo>
                  <a:pt x="6572617" y="354440"/>
                  <a:pt x="6648450" y="381000"/>
                  <a:pt x="6648450" y="381000"/>
                </a:cubicBezTo>
                <a:lnTo>
                  <a:pt x="7677150" y="361950"/>
                </a:lnTo>
                <a:cubicBezTo>
                  <a:pt x="7849493" y="361950"/>
                  <a:pt x="9480960" y="395359"/>
                  <a:pt x="9715500" y="400050"/>
                </a:cubicBezTo>
                <a:cubicBezTo>
                  <a:pt x="9829800" y="406400"/>
                  <a:pt x="9944394" y="408736"/>
                  <a:pt x="10058400" y="419100"/>
                </a:cubicBezTo>
                <a:cubicBezTo>
                  <a:pt x="10084474" y="421470"/>
                  <a:pt x="10111868" y="425160"/>
                  <a:pt x="10134600" y="438150"/>
                </a:cubicBezTo>
                <a:cubicBezTo>
                  <a:pt x="10157991" y="451516"/>
                  <a:pt x="10171054" y="478053"/>
                  <a:pt x="10191750" y="495300"/>
                </a:cubicBezTo>
                <a:cubicBezTo>
                  <a:pt x="10209339" y="509957"/>
                  <a:pt x="10230269" y="520092"/>
                  <a:pt x="10248900" y="533400"/>
                </a:cubicBezTo>
                <a:cubicBezTo>
                  <a:pt x="10274736" y="551854"/>
                  <a:pt x="10299700" y="571500"/>
                  <a:pt x="10325100" y="590550"/>
                </a:cubicBezTo>
                <a:cubicBezTo>
                  <a:pt x="10412071" y="764492"/>
                  <a:pt x="10309497" y="547641"/>
                  <a:pt x="10401300" y="800100"/>
                </a:cubicBezTo>
                <a:cubicBezTo>
                  <a:pt x="10411005" y="826788"/>
                  <a:pt x="10427866" y="850350"/>
                  <a:pt x="10439400" y="876300"/>
                </a:cubicBezTo>
                <a:cubicBezTo>
                  <a:pt x="10455504" y="912533"/>
                  <a:pt x="10483982" y="984713"/>
                  <a:pt x="10496550" y="1028700"/>
                </a:cubicBezTo>
                <a:cubicBezTo>
                  <a:pt x="10503743" y="1053874"/>
                  <a:pt x="10509250" y="1079500"/>
                  <a:pt x="10515600" y="1104900"/>
                </a:cubicBezTo>
                <a:cubicBezTo>
                  <a:pt x="10509250" y="1168400"/>
                  <a:pt x="10519459" y="1235837"/>
                  <a:pt x="10496550" y="1295400"/>
                </a:cubicBezTo>
                <a:cubicBezTo>
                  <a:pt x="10485152" y="1325034"/>
                  <a:pt x="10447274" y="1335723"/>
                  <a:pt x="10420350" y="1352550"/>
                </a:cubicBezTo>
                <a:cubicBezTo>
                  <a:pt x="10396268" y="1367601"/>
                  <a:pt x="10368806" y="1376561"/>
                  <a:pt x="10344150" y="1390650"/>
                </a:cubicBezTo>
                <a:cubicBezTo>
                  <a:pt x="10324271" y="1402009"/>
                  <a:pt x="10308437" y="1420711"/>
                  <a:pt x="10287000" y="1428750"/>
                </a:cubicBezTo>
                <a:cubicBezTo>
                  <a:pt x="10256683" y="1440119"/>
                  <a:pt x="10222883" y="1438905"/>
                  <a:pt x="10191750" y="1447800"/>
                </a:cubicBezTo>
                <a:cubicBezTo>
                  <a:pt x="10133826" y="1464350"/>
                  <a:pt x="10078507" y="1489428"/>
                  <a:pt x="10020300" y="1504950"/>
                </a:cubicBezTo>
                <a:cubicBezTo>
                  <a:pt x="9982979" y="1514902"/>
                  <a:pt x="9944176" y="1518127"/>
                  <a:pt x="9906000" y="1524000"/>
                </a:cubicBezTo>
                <a:cubicBezTo>
                  <a:pt x="9681314" y="1558567"/>
                  <a:pt x="9668879" y="1552484"/>
                  <a:pt x="9353550" y="1581150"/>
                </a:cubicBezTo>
                <a:lnTo>
                  <a:pt x="7505700" y="1562100"/>
                </a:lnTo>
                <a:cubicBezTo>
                  <a:pt x="6292081" y="1540034"/>
                  <a:pt x="7971401" y="1551225"/>
                  <a:pt x="7086600" y="1524000"/>
                </a:cubicBezTo>
                <a:cubicBezTo>
                  <a:pt x="6731112" y="1513062"/>
                  <a:pt x="6375400" y="1511300"/>
                  <a:pt x="6019800" y="1504950"/>
                </a:cubicBezTo>
                <a:cubicBezTo>
                  <a:pt x="5863928" y="1465982"/>
                  <a:pt x="5895520" y="1468980"/>
                  <a:pt x="5638800" y="1466850"/>
                </a:cubicBezTo>
                <a:lnTo>
                  <a:pt x="1352550" y="1447800"/>
                </a:lnTo>
                <a:cubicBezTo>
                  <a:pt x="1276350" y="1441450"/>
                  <a:pt x="1199713" y="1439081"/>
                  <a:pt x="1123950" y="1428750"/>
                </a:cubicBezTo>
                <a:cubicBezTo>
                  <a:pt x="1059786" y="1420000"/>
                  <a:pt x="996950" y="1403350"/>
                  <a:pt x="933450" y="1390650"/>
                </a:cubicBezTo>
                <a:cubicBezTo>
                  <a:pt x="901700" y="1384300"/>
                  <a:pt x="870381" y="1375176"/>
                  <a:pt x="838200" y="1371600"/>
                </a:cubicBezTo>
                <a:cubicBezTo>
                  <a:pt x="781050" y="1365250"/>
                  <a:pt x="723469" y="1362003"/>
                  <a:pt x="666750" y="1352550"/>
                </a:cubicBezTo>
                <a:cubicBezTo>
                  <a:pt x="572896" y="1336908"/>
                  <a:pt x="484834" y="1318742"/>
                  <a:pt x="400050" y="1276350"/>
                </a:cubicBezTo>
                <a:cubicBezTo>
                  <a:pt x="299267" y="1225958"/>
                  <a:pt x="384056" y="1251318"/>
                  <a:pt x="285750" y="1181100"/>
                </a:cubicBezTo>
                <a:cubicBezTo>
                  <a:pt x="262642" y="1164594"/>
                  <a:pt x="234206" y="1157089"/>
                  <a:pt x="209550" y="1143000"/>
                </a:cubicBezTo>
                <a:cubicBezTo>
                  <a:pt x="189671" y="1131641"/>
                  <a:pt x="171450" y="1117600"/>
                  <a:pt x="152400" y="1104900"/>
                </a:cubicBezTo>
                <a:cubicBezTo>
                  <a:pt x="106025" y="1035337"/>
                  <a:pt x="66913" y="981789"/>
                  <a:pt x="38100" y="895350"/>
                </a:cubicBezTo>
                <a:cubicBezTo>
                  <a:pt x="10771" y="813362"/>
                  <a:pt x="23920" y="857681"/>
                  <a:pt x="0" y="762000"/>
                </a:cubicBezTo>
                <a:cubicBezTo>
                  <a:pt x="11465" y="567090"/>
                  <a:pt x="-4968" y="505511"/>
                  <a:pt x="38100" y="361950"/>
                </a:cubicBezTo>
                <a:cubicBezTo>
                  <a:pt x="49640" y="323483"/>
                  <a:pt x="63500" y="285750"/>
                  <a:pt x="76200" y="247650"/>
                </a:cubicBezTo>
                <a:lnTo>
                  <a:pt x="114300" y="133350"/>
                </a:lnTo>
                <a:cubicBezTo>
                  <a:pt x="135358" y="70176"/>
                  <a:pt x="133350" y="96280"/>
                  <a:pt x="133350" y="5715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C:\Documents and Settings\kkobe\Local Settings\Temporary Internet Files\Content.IE5\1GTC6AE0\MC90039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3" y="3962400"/>
            <a:ext cx="1551737" cy="2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1GTC6AE0\MC9000132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426" y="4724400"/>
            <a:ext cx="1388974" cy="12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00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5" y="4394302"/>
            <a:ext cx="1798625" cy="14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kkobe\Local Settings\Temporary Internet Files\Content.IE5\1GTC6AE0\MC9003708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131"/>
            <a:ext cx="21336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kkobe\Local Settings\Temporary Internet Files\Content.IE5\2YDPCFNN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82934"/>
            <a:ext cx="1039451" cy="9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88" y="1735681"/>
            <a:ext cx="3723573" cy="20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12" descr="http://upload.wikimedia.org/wikipedia/commons/thumb/1/1e/Pink_salmon_FWS.jpg/320px-Pink_salmon_FW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30" y="1719827"/>
            <a:ext cx="3816361" cy="17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http://upload.wikimedia.org/wikipedia/commons/thumb/c/cd/Eggs_%281%29.jpg/320px-Eggs_%281%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34" y="1524000"/>
            <a:ext cx="3505558" cy="23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8" descr="http://upload.wikimedia.org/wikipedia/commons/5/54/Stea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12" y="1562099"/>
            <a:ext cx="3473879" cy="26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88" y="1525064"/>
            <a:ext cx="3546903" cy="270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7" name="Picture 21" descr="http://upload.wikimedia.org/wikipedia/commons/thumb/d/d0/Pasta_%281%29.jpg/640px-Pasta_%281%2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93" y="1598699"/>
            <a:ext cx="3850204" cy="25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http://upload.wikimedia.org/wikipedia/commons/thumb/1/1c/Shiny_red_apples.jpg/320px-Shiny_red_apple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62" y="1571387"/>
            <a:ext cx="3461493" cy="25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Picture 25" descr="http://upload.wikimedia.org/wikipedia/commons/f/f0/Lipid_bilayer_section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67" y="1524000"/>
            <a:ext cx="4066934" cy="26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Bdna_cropp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63" y="1617749"/>
            <a:ext cx="1813674" cy="26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599"/>
            <a:ext cx="7162799" cy="1678531"/>
          </a:xfrm>
        </p:spPr>
        <p:txBody>
          <a:bodyPr/>
          <a:lstStyle/>
          <a:p>
            <a:r>
              <a:rPr lang="en-US" dirty="0" smtClean="0"/>
              <a:t>Carbon (C) is the basis of organic molecules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Nucleic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70" y="0"/>
            <a:ext cx="9157869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9143999" cy="1678531"/>
          </a:xfrm>
        </p:spPr>
        <p:txBody>
          <a:bodyPr/>
          <a:lstStyle/>
          <a:p>
            <a:r>
              <a:rPr lang="en-US" sz="2500" dirty="0" smtClean="0"/>
              <a:t>Plants and Producers</a:t>
            </a:r>
          </a:p>
          <a:p>
            <a:pPr lvl="1"/>
            <a:r>
              <a:rPr lang="en-US" sz="2500" dirty="0" smtClean="0"/>
              <a:t>Absorb CO</a:t>
            </a:r>
            <a:r>
              <a:rPr lang="en-US" sz="2500" baseline="-16000" dirty="0" smtClean="0"/>
              <a:t>2</a:t>
            </a:r>
            <a:r>
              <a:rPr lang="en-US" sz="2500" dirty="0" smtClean="0"/>
              <a:t> during photosynthesis</a:t>
            </a:r>
          </a:p>
          <a:p>
            <a:pPr lvl="1"/>
            <a:r>
              <a:rPr lang="en-US" sz="2500" dirty="0" smtClean="0"/>
              <a:t>Produce glucose (C</a:t>
            </a:r>
            <a:r>
              <a:rPr lang="en-US" sz="2500" baseline="-16000" dirty="0" smtClean="0"/>
              <a:t>6</a:t>
            </a:r>
            <a:r>
              <a:rPr lang="en-US" sz="2500" dirty="0" smtClean="0"/>
              <a:t>H</a:t>
            </a:r>
            <a:r>
              <a:rPr lang="en-US" sz="2500" baseline="-16000" dirty="0" smtClean="0"/>
              <a:t>12</a:t>
            </a:r>
            <a:r>
              <a:rPr lang="en-US" sz="2500" dirty="0" smtClean="0"/>
              <a:t>O</a:t>
            </a:r>
            <a:r>
              <a:rPr lang="en-US" sz="2500" baseline="-16000" dirty="0" smtClean="0"/>
              <a:t>6</a:t>
            </a:r>
            <a:r>
              <a:rPr lang="en-US" sz="2500" dirty="0" smtClean="0"/>
              <a:t>) via photosynthesis</a:t>
            </a:r>
          </a:p>
          <a:p>
            <a:endParaRPr lang="en-US" sz="2500" dirty="0"/>
          </a:p>
        </p:txBody>
      </p:sp>
      <p:sp>
        <p:nvSpPr>
          <p:cNvPr id="5" name="Freeform 4"/>
          <p:cNvSpPr/>
          <p:nvPr/>
        </p:nvSpPr>
        <p:spPr>
          <a:xfrm>
            <a:off x="-535077" y="4422526"/>
            <a:ext cx="10193427" cy="3083174"/>
          </a:xfrm>
          <a:custGeom>
            <a:avLst/>
            <a:gdLst>
              <a:gd name="connsiteX0" fmla="*/ 77877 w 10193427"/>
              <a:gd name="connsiteY0" fmla="*/ 16124 h 3083174"/>
              <a:gd name="connsiteX1" fmla="*/ 935127 w 10193427"/>
              <a:gd name="connsiteY1" fmla="*/ 35174 h 3083174"/>
              <a:gd name="connsiteX2" fmla="*/ 1106577 w 10193427"/>
              <a:gd name="connsiteY2" fmla="*/ 54224 h 3083174"/>
              <a:gd name="connsiteX3" fmla="*/ 1278027 w 10193427"/>
              <a:gd name="connsiteY3" fmla="*/ 92324 h 3083174"/>
              <a:gd name="connsiteX4" fmla="*/ 3373527 w 10193427"/>
              <a:gd name="connsiteY4" fmla="*/ 111374 h 3083174"/>
              <a:gd name="connsiteX5" fmla="*/ 3487827 w 10193427"/>
              <a:gd name="connsiteY5" fmla="*/ 149474 h 3083174"/>
              <a:gd name="connsiteX6" fmla="*/ 3640227 w 10193427"/>
              <a:gd name="connsiteY6" fmla="*/ 187574 h 3083174"/>
              <a:gd name="connsiteX7" fmla="*/ 3697377 w 10193427"/>
              <a:gd name="connsiteY7" fmla="*/ 225674 h 3083174"/>
              <a:gd name="connsiteX8" fmla="*/ 3811677 w 10193427"/>
              <a:gd name="connsiteY8" fmla="*/ 263774 h 3083174"/>
              <a:gd name="connsiteX9" fmla="*/ 3849777 w 10193427"/>
              <a:gd name="connsiteY9" fmla="*/ 320924 h 3083174"/>
              <a:gd name="connsiteX10" fmla="*/ 3906927 w 10193427"/>
              <a:gd name="connsiteY10" fmla="*/ 339974 h 3083174"/>
              <a:gd name="connsiteX11" fmla="*/ 3964077 w 10193427"/>
              <a:gd name="connsiteY11" fmla="*/ 378074 h 3083174"/>
              <a:gd name="connsiteX12" fmla="*/ 4059327 w 10193427"/>
              <a:gd name="connsiteY12" fmla="*/ 454274 h 3083174"/>
              <a:gd name="connsiteX13" fmla="*/ 4173627 w 10193427"/>
              <a:gd name="connsiteY13" fmla="*/ 530474 h 3083174"/>
              <a:gd name="connsiteX14" fmla="*/ 4211727 w 10193427"/>
              <a:gd name="connsiteY14" fmla="*/ 587624 h 3083174"/>
              <a:gd name="connsiteX15" fmla="*/ 4326027 w 10193427"/>
              <a:gd name="connsiteY15" fmla="*/ 701924 h 3083174"/>
              <a:gd name="connsiteX16" fmla="*/ 4364127 w 10193427"/>
              <a:gd name="connsiteY16" fmla="*/ 759074 h 3083174"/>
              <a:gd name="connsiteX17" fmla="*/ 4478427 w 10193427"/>
              <a:gd name="connsiteY17" fmla="*/ 835274 h 3083174"/>
              <a:gd name="connsiteX18" fmla="*/ 4535577 w 10193427"/>
              <a:gd name="connsiteY18" fmla="*/ 873374 h 3083174"/>
              <a:gd name="connsiteX19" fmla="*/ 4649877 w 10193427"/>
              <a:gd name="connsiteY19" fmla="*/ 968624 h 3083174"/>
              <a:gd name="connsiteX20" fmla="*/ 4726077 w 10193427"/>
              <a:gd name="connsiteY20" fmla="*/ 987674 h 3083174"/>
              <a:gd name="connsiteX21" fmla="*/ 6040527 w 10193427"/>
              <a:gd name="connsiteY21" fmla="*/ 1044824 h 3083174"/>
              <a:gd name="connsiteX22" fmla="*/ 7335927 w 10193427"/>
              <a:gd name="connsiteY22" fmla="*/ 1082924 h 3083174"/>
              <a:gd name="connsiteX23" fmla="*/ 10098177 w 10193427"/>
              <a:gd name="connsiteY23" fmla="*/ 1121024 h 3083174"/>
              <a:gd name="connsiteX24" fmla="*/ 10117227 w 10193427"/>
              <a:gd name="connsiteY24" fmla="*/ 1216274 h 3083174"/>
              <a:gd name="connsiteX25" fmla="*/ 10136277 w 10193427"/>
              <a:gd name="connsiteY25" fmla="*/ 1902074 h 3083174"/>
              <a:gd name="connsiteX26" fmla="*/ 10155327 w 10193427"/>
              <a:gd name="connsiteY26" fmla="*/ 1997324 h 3083174"/>
              <a:gd name="connsiteX27" fmla="*/ 10193427 w 10193427"/>
              <a:gd name="connsiteY27" fmla="*/ 2473574 h 3083174"/>
              <a:gd name="connsiteX28" fmla="*/ 10155327 w 10193427"/>
              <a:gd name="connsiteY28" fmla="*/ 2625974 h 3083174"/>
              <a:gd name="connsiteX29" fmla="*/ 9907677 w 10193427"/>
              <a:gd name="connsiteY29" fmla="*/ 2645024 h 3083174"/>
              <a:gd name="connsiteX30" fmla="*/ 9469527 w 10193427"/>
              <a:gd name="connsiteY30" fmla="*/ 2664074 h 3083174"/>
              <a:gd name="connsiteX31" fmla="*/ 9279027 w 10193427"/>
              <a:gd name="connsiteY31" fmla="*/ 2702174 h 3083174"/>
              <a:gd name="connsiteX32" fmla="*/ 9145677 w 10193427"/>
              <a:gd name="connsiteY32" fmla="*/ 2740274 h 3083174"/>
              <a:gd name="connsiteX33" fmla="*/ 9050427 w 10193427"/>
              <a:gd name="connsiteY33" fmla="*/ 2759324 h 3083174"/>
              <a:gd name="connsiteX34" fmla="*/ 8936127 w 10193427"/>
              <a:gd name="connsiteY34" fmla="*/ 2797424 h 3083174"/>
              <a:gd name="connsiteX35" fmla="*/ 8878977 w 10193427"/>
              <a:gd name="connsiteY35" fmla="*/ 2816474 h 3083174"/>
              <a:gd name="connsiteX36" fmla="*/ 8783727 w 10193427"/>
              <a:gd name="connsiteY36" fmla="*/ 2835524 h 3083174"/>
              <a:gd name="connsiteX37" fmla="*/ 8669427 w 10193427"/>
              <a:gd name="connsiteY37" fmla="*/ 2873624 h 3083174"/>
              <a:gd name="connsiteX38" fmla="*/ 8536077 w 10193427"/>
              <a:gd name="connsiteY38" fmla="*/ 2892674 h 3083174"/>
              <a:gd name="connsiteX39" fmla="*/ 8459877 w 10193427"/>
              <a:gd name="connsiteY39" fmla="*/ 2911724 h 3083174"/>
              <a:gd name="connsiteX40" fmla="*/ 8059827 w 10193427"/>
              <a:gd name="connsiteY40" fmla="*/ 2930774 h 3083174"/>
              <a:gd name="connsiteX41" fmla="*/ 7907427 w 10193427"/>
              <a:gd name="connsiteY41" fmla="*/ 2949824 h 3083174"/>
              <a:gd name="connsiteX42" fmla="*/ 7774077 w 10193427"/>
              <a:gd name="connsiteY42" fmla="*/ 2987924 h 3083174"/>
              <a:gd name="connsiteX43" fmla="*/ 6040527 w 10193427"/>
              <a:gd name="connsiteY43" fmla="*/ 3006974 h 3083174"/>
              <a:gd name="connsiteX44" fmla="*/ 5316627 w 10193427"/>
              <a:gd name="connsiteY44" fmla="*/ 3045074 h 3083174"/>
              <a:gd name="connsiteX45" fmla="*/ 4630827 w 10193427"/>
              <a:gd name="connsiteY45" fmla="*/ 3083174 h 3083174"/>
              <a:gd name="connsiteX46" fmla="*/ 1392327 w 10193427"/>
              <a:gd name="connsiteY46" fmla="*/ 3064124 h 3083174"/>
              <a:gd name="connsiteX47" fmla="*/ 1239927 w 10193427"/>
              <a:gd name="connsiteY47" fmla="*/ 3045074 h 3083174"/>
              <a:gd name="connsiteX48" fmla="*/ 1068477 w 10193427"/>
              <a:gd name="connsiteY48" fmla="*/ 3006974 h 3083174"/>
              <a:gd name="connsiteX49" fmla="*/ 1011327 w 10193427"/>
              <a:gd name="connsiteY49" fmla="*/ 2987924 h 3083174"/>
              <a:gd name="connsiteX50" fmla="*/ 916077 w 10193427"/>
              <a:gd name="connsiteY50" fmla="*/ 2949824 h 3083174"/>
              <a:gd name="connsiteX51" fmla="*/ 801777 w 10193427"/>
              <a:gd name="connsiteY51" fmla="*/ 2930774 h 3083174"/>
              <a:gd name="connsiteX52" fmla="*/ 687477 w 10193427"/>
              <a:gd name="connsiteY52" fmla="*/ 2873624 h 3083174"/>
              <a:gd name="connsiteX53" fmla="*/ 496977 w 10193427"/>
              <a:gd name="connsiteY53" fmla="*/ 2816474 h 3083174"/>
              <a:gd name="connsiteX54" fmla="*/ 363627 w 10193427"/>
              <a:gd name="connsiteY54" fmla="*/ 2721224 h 3083174"/>
              <a:gd name="connsiteX55" fmla="*/ 306477 w 10193427"/>
              <a:gd name="connsiteY55" fmla="*/ 2702174 h 3083174"/>
              <a:gd name="connsiteX56" fmla="*/ 249327 w 10193427"/>
              <a:gd name="connsiteY56" fmla="*/ 2664074 h 3083174"/>
              <a:gd name="connsiteX57" fmla="*/ 173127 w 10193427"/>
              <a:gd name="connsiteY57" fmla="*/ 2530724 h 3083174"/>
              <a:gd name="connsiteX58" fmla="*/ 154077 w 10193427"/>
              <a:gd name="connsiteY58" fmla="*/ 2454524 h 3083174"/>
              <a:gd name="connsiteX59" fmla="*/ 135027 w 10193427"/>
              <a:gd name="connsiteY59" fmla="*/ 682874 h 3083174"/>
              <a:gd name="connsiteX60" fmla="*/ 115977 w 10193427"/>
              <a:gd name="connsiteY60" fmla="*/ 625724 h 3083174"/>
              <a:gd name="connsiteX61" fmla="*/ 77877 w 10193427"/>
              <a:gd name="connsiteY61" fmla="*/ 473324 h 3083174"/>
              <a:gd name="connsiteX62" fmla="*/ 58827 w 10193427"/>
              <a:gd name="connsiteY62" fmla="*/ 339974 h 3083174"/>
              <a:gd name="connsiteX63" fmla="*/ 39777 w 10193427"/>
              <a:gd name="connsiteY63" fmla="*/ 282824 h 3083174"/>
              <a:gd name="connsiteX64" fmla="*/ 77877 w 10193427"/>
              <a:gd name="connsiteY64" fmla="*/ 16124 h 30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93427" h="3083174">
                <a:moveTo>
                  <a:pt x="77877" y="16124"/>
                </a:moveTo>
                <a:cubicBezTo>
                  <a:pt x="227102" y="-25151"/>
                  <a:pt x="649502" y="24595"/>
                  <a:pt x="935127" y="35174"/>
                </a:cubicBezTo>
                <a:cubicBezTo>
                  <a:pt x="992589" y="37302"/>
                  <a:pt x="1049858" y="44771"/>
                  <a:pt x="1106577" y="54224"/>
                </a:cubicBezTo>
                <a:cubicBezTo>
                  <a:pt x="1235267" y="75672"/>
                  <a:pt x="1076795" y="88854"/>
                  <a:pt x="1278027" y="92324"/>
                </a:cubicBezTo>
                <a:lnTo>
                  <a:pt x="3373527" y="111374"/>
                </a:lnTo>
                <a:cubicBezTo>
                  <a:pt x="3411627" y="124074"/>
                  <a:pt x="3448865" y="139734"/>
                  <a:pt x="3487827" y="149474"/>
                </a:cubicBezTo>
                <a:lnTo>
                  <a:pt x="3640227" y="187574"/>
                </a:lnTo>
                <a:cubicBezTo>
                  <a:pt x="3659277" y="200274"/>
                  <a:pt x="3676455" y="216375"/>
                  <a:pt x="3697377" y="225674"/>
                </a:cubicBezTo>
                <a:cubicBezTo>
                  <a:pt x="3734077" y="241985"/>
                  <a:pt x="3811677" y="263774"/>
                  <a:pt x="3811677" y="263774"/>
                </a:cubicBezTo>
                <a:cubicBezTo>
                  <a:pt x="3824377" y="282824"/>
                  <a:pt x="3831899" y="306621"/>
                  <a:pt x="3849777" y="320924"/>
                </a:cubicBezTo>
                <a:cubicBezTo>
                  <a:pt x="3865457" y="333468"/>
                  <a:pt x="3888966" y="330994"/>
                  <a:pt x="3906927" y="339974"/>
                </a:cubicBezTo>
                <a:cubicBezTo>
                  <a:pt x="3927405" y="350213"/>
                  <a:pt x="3945027" y="365374"/>
                  <a:pt x="3964077" y="378074"/>
                </a:cubicBezTo>
                <a:cubicBezTo>
                  <a:pt x="4034475" y="483671"/>
                  <a:pt x="3961899" y="400147"/>
                  <a:pt x="4059327" y="454274"/>
                </a:cubicBezTo>
                <a:cubicBezTo>
                  <a:pt x="4099355" y="476512"/>
                  <a:pt x="4173627" y="530474"/>
                  <a:pt x="4173627" y="530474"/>
                </a:cubicBezTo>
                <a:cubicBezTo>
                  <a:pt x="4186327" y="549524"/>
                  <a:pt x="4196516" y="570512"/>
                  <a:pt x="4211727" y="587624"/>
                </a:cubicBezTo>
                <a:cubicBezTo>
                  <a:pt x="4247524" y="627896"/>
                  <a:pt x="4296139" y="657092"/>
                  <a:pt x="4326027" y="701924"/>
                </a:cubicBezTo>
                <a:cubicBezTo>
                  <a:pt x="4338727" y="720974"/>
                  <a:pt x="4346897" y="743997"/>
                  <a:pt x="4364127" y="759074"/>
                </a:cubicBezTo>
                <a:cubicBezTo>
                  <a:pt x="4398588" y="789227"/>
                  <a:pt x="4440327" y="809874"/>
                  <a:pt x="4478427" y="835274"/>
                </a:cubicBezTo>
                <a:cubicBezTo>
                  <a:pt x="4497477" y="847974"/>
                  <a:pt x="4519388" y="857185"/>
                  <a:pt x="4535577" y="873374"/>
                </a:cubicBezTo>
                <a:cubicBezTo>
                  <a:pt x="4569906" y="907703"/>
                  <a:pt x="4603463" y="948732"/>
                  <a:pt x="4649877" y="968624"/>
                </a:cubicBezTo>
                <a:cubicBezTo>
                  <a:pt x="4673942" y="978937"/>
                  <a:pt x="4700677" y="981324"/>
                  <a:pt x="4726077" y="987674"/>
                </a:cubicBezTo>
                <a:cubicBezTo>
                  <a:pt x="5132400" y="1258556"/>
                  <a:pt x="4752633" y="1020293"/>
                  <a:pt x="6040527" y="1044824"/>
                </a:cubicBezTo>
                <a:cubicBezTo>
                  <a:pt x="6571627" y="1054940"/>
                  <a:pt x="6830469" y="1065494"/>
                  <a:pt x="7335927" y="1082924"/>
                </a:cubicBezTo>
                <a:cubicBezTo>
                  <a:pt x="8325046" y="1280748"/>
                  <a:pt x="6791700" y="980323"/>
                  <a:pt x="10098177" y="1121024"/>
                </a:cubicBezTo>
                <a:cubicBezTo>
                  <a:pt x="10130526" y="1122401"/>
                  <a:pt x="10110877" y="1184524"/>
                  <a:pt x="10117227" y="1216274"/>
                </a:cubicBezTo>
                <a:cubicBezTo>
                  <a:pt x="10123577" y="1444874"/>
                  <a:pt x="10125135" y="1673657"/>
                  <a:pt x="10136277" y="1902074"/>
                </a:cubicBezTo>
                <a:cubicBezTo>
                  <a:pt x="10137855" y="1934414"/>
                  <a:pt x="10152935" y="1965034"/>
                  <a:pt x="10155327" y="1997324"/>
                </a:cubicBezTo>
                <a:cubicBezTo>
                  <a:pt x="10191448" y="2484962"/>
                  <a:pt x="10127834" y="2276795"/>
                  <a:pt x="10193427" y="2473574"/>
                </a:cubicBezTo>
                <a:cubicBezTo>
                  <a:pt x="10180727" y="2524374"/>
                  <a:pt x="10200228" y="2599033"/>
                  <a:pt x="10155327" y="2625974"/>
                </a:cubicBezTo>
                <a:cubicBezTo>
                  <a:pt x="10084332" y="2668571"/>
                  <a:pt x="9990343" y="2640431"/>
                  <a:pt x="9907677" y="2645024"/>
                </a:cubicBezTo>
                <a:cubicBezTo>
                  <a:pt x="9761714" y="2653133"/>
                  <a:pt x="9615577" y="2657724"/>
                  <a:pt x="9469527" y="2664074"/>
                </a:cubicBezTo>
                <a:cubicBezTo>
                  <a:pt x="9406027" y="2676774"/>
                  <a:pt x="9340461" y="2681696"/>
                  <a:pt x="9279027" y="2702174"/>
                </a:cubicBezTo>
                <a:cubicBezTo>
                  <a:pt x="9215385" y="2723388"/>
                  <a:pt x="9217438" y="2724327"/>
                  <a:pt x="9145677" y="2740274"/>
                </a:cubicBezTo>
                <a:cubicBezTo>
                  <a:pt x="9114069" y="2747298"/>
                  <a:pt x="9081665" y="2750805"/>
                  <a:pt x="9050427" y="2759324"/>
                </a:cubicBezTo>
                <a:cubicBezTo>
                  <a:pt x="9011681" y="2769891"/>
                  <a:pt x="8974227" y="2784724"/>
                  <a:pt x="8936127" y="2797424"/>
                </a:cubicBezTo>
                <a:cubicBezTo>
                  <a:pt x="8917077" y="2803774"/>
                  <a:pt x="8898668" y="2812536"/>
                  <a:pt x="8878977" y="2816474"/>
                </a:cubicBezTo>
                <a:cubicBezTo>
                  <a:pt x="8847227" y="2822824"/>
                  <a:pt x="8814965" y="2827005"/>
                  <a:pt x="8783727" y="2835524"/>
                </a:cubicBezTo>
                <a:cubicBezTo>
                  <a:pt x="8744981" y="2846091"/>
                  <a:pt x="8708559" y="2864593"/>
                  <a:pt x="8669427" y="2873624"/>
                </a:cubicBezTo>
                <a:cubicBezTo>
                  <a:pt x="8625676" y="2883720"/>
                  <a:pt x="8580254" y="2884642"/>
                  <a:pt x="8536077" y="2892674"/>
                </a:cubicBezTo>
                <a:cubicBezTo>
                  <a:pt x="8510318" y="2897358"/>
                  <a:pt x="8485975" y="2909636"/>
                  <a:pt x="8459877" y="2911724"/>
                </a:cubicBezTo>
                <a:cubicBezTo>
                  <a:pt x="8326801" y="2922370"/>
                  <a:pt x="8193177" y="2924424"/>
                  <a:pt x="8059827" y="2930774"/>
                </a:cubicBezTo>
                <a:cubicBezTo>
                  <a:pt x="8009027" y="2937124"/>
                  <a:pt x="7957628" y="2939784"/>
                  <a:pt x="7907427" y="2949824"/>
                </a:cubicBezTo>
                <a:cubicBezTo>
                  <a:pt x="7862096" y="2958890"/>
                  <a:pt x="7820284" y="2986509"/>
                  <a:pt x="7774077" y="2987924"/>
                </a:cubicBezTo>
                <a:cubicBezTo>
                  <a:pt x="7196463" y="3005606"/>
                  <a:pt x="6618377" y="3000624"/>
                  <a:pt x="6040527" y="3006974"/>
                </a:cubicBezTo>
                <a:cubicBezTo>
                  <a:pt x="5736740" y="3067731"/>
                  <a:pt x="5996819" y="3021208"/>
                  <a:pt x="5316627" y="3045074"/>
                </a:cubicBezTo>
                <a:cubicBezTo>
                  <a:pt x="4855793" y="3061244"/>
                  <a:pt x="4974956" y="3054497"/>
                  <a:pt x="4630827" y="3083174"/>
                </a:cubicBezTo>
                <a:lnTo>
                  <a:pt x="1392327" y="3064124"/>
                </a:lnTo>
                <a:cubicBezTo>
                  <a:pt x="1341135" y="3063549"/>
                  <a:pt x="1290527" y="3052859"/>
                  <a:pt x="1239927" y="3045074"/>
                </a:cubicBezTo>
                <a:cubicBezTo>
                  <a:pt x="1197370" y="3038527"/>
                  <a:pt x="1112721" y="3019615"/>
                  <a:pt x="1068477" y="3006974"/>
                </a:cubicBezTo>
                <a:cubicBezTo>
                  <a:pt x="1049169" y="3001457"/>
                  <a:pt x="1030129" y="2994975"/>
                  <a:pt x="1011327" y="2987924"/>
                </a:cubicBezTo>
                <a:cubicBezTo>
                  <a:pt x="979308" y="2975917"/>
                  <a:pt x="949068" y="2958822"/>
                  <a:pt x="916077" y="2949824"/>
                </a:cubicBezTo>
                <a:cubicBezTo>
                  <a:pt x="878812" y="2939661"/>
                  <a:pt x="839483" y="2939153"/>
                  <a:pt x="801777" y="2930774"/>
                </a:cubicBezTo>
                <a:cubicBezTo>
                  <a:pt x="690632" y="2906075"/>
                  <a:pt x="798134" y="2921048"/>
                  <a:pt x="687477" y="2873624"/>
                </a:cubicBezTo>
                <a:cubicBezTo>
                  <a:pt x="496060" y="2791588"/>
                  <a:pt x="753085" y="2944528"/>
                  <a:pt x="496977" y="2816474"/>
                </a:cubicBezTo>
                <a:cubicBezTo>
                  <a:pt x="233864" y="2684918"/>
                  <a:pt x="595318" y="2875685"/>
                  <a:pt x="363627" y="2721224"/>
                </a:cubicBezTo>
                <a:cubicBezTo>
                  <a:pt x="346919" y="2710085"/>
                  <a:pt x="324438" y="2711154"/>
                  <a:pt x="306477" y="2702174"/>
                </a:cubicBezTo>
                <a:cubicBezTo>
                  <a:pt x="285999" y="2691935"/>
                  <a:pt x="268377" y="2676774"/>
                  <a:pt x="249327" y="2664074"/>
                </a:cubicBezTo>
                <a:cubicBezTo>
                  <a:pt x="217744" y="2616700"/>
                  <a:pt x="193844" y="2585969"/>
                  <a:pt x="173127" y="2530724"/>
                </a:cubicBezTo>
                <a:cubicBezTo>
                  <a:pt x="163934" y="2506209"/>
                  <a:pt x="160427" y="2479924"/>
                  <a:pt x="154077" y="2454524"/>
                </a:cubicBezTo>
                <a:cubicBezTo>
                  <a:pt x="147727" y="1863974"/>
                  <a:pt x="147328" y="1273330"/>
                  <a:pt x="135027" y="682874"/>
                </a:cubicBezTo>
                <a:cubicBezTo>
                  <a:pt x="134609" y="662798"/>
                  <a:pt x="120847" y="645205"/>
                  <a:pt x="115977" y="625724"/>
                </a:cubicBezTo>
                <a:lnTo>
                  <a:pt x="77877" y="473324"/>
                </a:lnTo>
                <a:cubicBezTo>
                  <a:pt x="71527" y="428874"/>
                  <a:pt x="67633" y="384003"/>
                  <a:pt x="58827" y="339974"/>
                </a:cubicBezTo>
                <a:cubicBezTo>
                  <a:pt x="54889" y="320283"/>
                  <a:pt x="39777" y="302904"/>
                  <a:pt x="39777" y="282824"/>
                </a:cubicBezTo>
                <a:cubicBezTo>
                  <a:pt x="39777" y="-57083"/>
                  <a:pt x="-71348" y="57399"/>
                  <a:pt x="77877" y="161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685800" y="5962650"/>
            <a:ext cx="10515600" cy="1581150"/>
          </a:xfrm>
          <a:custGeom>
            <a:avLst/>
            <a:gdLst>
              <a:gd name="connsiteX0" fmla="*/ 133350 w 10515600"/>
              <a:gd name="connsiteY0" fmla="*/ 0 h 1581150"/>
              <a:gd name="connsiteX1" fmla="*/ 228600 w 10515600"/>
              <a:gd name="connsiteY1" fmla="*/ 38100 h 1581150"/>
              <a:gd name="connsiteX2" fmla="*/ 400050 w 10515600"/>
              <a:gd name="connsiteY2" fmla="*/ 57150 h 1581150"/>
              <a:gd name="connsiteX3" fmla="*/ 1771650 w 10515600"/>
              <a:gd name="connsiteY3" fmla="*/ 76200 h 1581150"/>
              <a:gd name="connsiteX4" fmla="*/ 3257550 w 10515600"/>
              <a:gd name="connsiteY4" fmla="*/ 114300 h 1581150"/>
              <a:gd name="connsiteX5" fmla="*/ 3543300 w 10515600"/>
              <a:gd name="connsiteY5" fmla="*/ 133350 h 1581150"/>
              <a:gd name="connsiteX6" fmla="*/ 3676650 w 10515600"/>
              <a:gd name="connsiteY6" fmla="*/ 152400 h 1581150"/>
              <a:gd name="connsiteX7" fmla="*/ 3771900 w 10515600"/>
              <a:gd name="connsiteY7" fmla="*/ 171450 h 1581150"/>
              <a:gd name="connsiteX8" fmla="*/ 4038600 w 10515600"/>
              <a:gd name="connsiteY8" fmla="*/ 190500 h 1581150"/>
              <a:gd name="connsiteX9" fmla="*/ 6324600 w 10515600"/>
              <a:gd name="connsiteY9" fmla="*/ 228600 h 1581150"/>
              <a:gd name="connsiteX10" fmla="*/ 6400800 w 10515600"/>
              <a:gd name="connsiteY10" fmla="*/ 266700 h 1581150"/>
              <a:gd name="connsiteX11" fmla="*/ 6457950 w 10515600"/>
              <a:gd name="connsiteY11" fmla="*/ 323850 h 1581150"/>
              <a:gd name="connsiteX12" fmla="*/ 6534150 w 10515600"/>
              <a:gd name="connsiteY12" fmla="*/ 342900 h 1581150"/>
              <a:gd name="connsiteX13" fmla="*/ 6648450 w 10515600"/>
              <a:gd name="connsiteY13" fmla="*/ 381000 h 1581150"/>
              <a:gd name="connsiteX14" fmla="*/ 7677150 w 10515600"/>
              <a:gd name="connsiteY14" fmla="*/ 361950 h 1581150"/>
              <a:gd name="connsiteX15" fmla="*/ 9715500 w 10515600"/>
              <a:gd name="connsiteY15" fmla="*/ 400050 h 1581150"/>
              <a:gd name="connsiteX16" fmla="*/ 10058400 w 10515600"/>
              <a:gd name="connsiteY16" fmla="*/ 419100 h 1581150"/>
              <a:gd name="connsiteX17" fmla="*/ 10134600 w 10515600"/>
              <a:gd name="connsiteY17" fmla="*/ 438150 h 1581150"/>
              <a:gd name="connsiteX18" fmla="*/ 10191750 w 10515600"/>
              <a:gd name="connsiteY18" fmla="*/ 495300 h 1581150"/>
              <a:gd name="connsiteX19" fmla="*/ 10248900 w 10515600"/>
              <a:gd name="connsiteY19" fmla="*/ 533400 h 1581150"/>
              <a:gd name="connsiteX20" fmla="*/ 10325100 w 10515600"/>
              <a:gd name="connsiteY20" fmla="*/ 590550 h 1581150"/>
              <a:gd name="connsiteX21" fmla="*/ 10401300 w 10515600"/>
              <a:gd name="connsiteY21" fmla="*/ 800100 h 1581150"/>
              <a:gd name="connsiteX22" fmla="*/ 10439400 w 10515600"/>
              <a:gd name="connsiteY22" fmla="*/ 876300 h 1581150"/>
              <a:gd name="connsiteX23" fmla="*/ 10496550 w 10515600"/>
              <a:gd name="connsiteY23" fmla="*/ 1028700 h 1581150"/>
              <a:gd name="connsiteX24" fmla="*/ 10515600 w 10515600"/>
              <a:gd name="connsiteY24" fmla="*/ 1104900 h 1581150"/>
              <a:gd name="connsiteX25" fmla="*/ 10496550 w 10515600"/>
              <a:gd name="connsiteY25" fmla="*/ 1295400 h 1581150"/>
              <a:gd name="connsiteX26" fmla="*/ 10420350 w 10515600"/>
              <a:gd name="connsiteY26" fmla="*/ 1352550 h 1581150"/>
              <a:gd name="connsiteX27" fmla="*/ 10344150 w 10515600"/>
              <a:gd name="connsiteY27" fmla="*/ 1390650 h 1581150"/>
              <a:gd name="connsiteX28" fmla="*/ 10287000 w 10515600"/>
              <a:gd name="connsiteY28" fmla="*/ 1428750 h 1581150"/>
              <a:gd name="connsiteX29" fmla="*/ 10191750 w 10515600"/>
              <a:gd name="connsiteY29" fmla="*/ 1447800 h 1581150"/>
              <a:gd name="connsiteX30" fmla="*/ 10020300 w 10515600"/>
              <a:gd name="connsiteY30" fmla="*/ 1504950 h 1581150"/>
              <a:gd name="connsiteX31" fmla="*/ 9906000 w 10515600"/>
              <a:gd name="connsiteY31" fmla="*/ 1524000 h 1581150"/>
              <a:gd name="connsiteX32" fmla="*/ 9353550 w 10515600"/>
              <a:gd name="connsiteY32" fmla="*/ 1581150 h 1581150"/>
              <a:gd name="connsiteX33" fmla="*/ 7505700 w 10515600"/>
              <a:gd name="connsiteY33" fmla="*/ 1562100 h 1581150"/>
              <a:gd name="connsiteX34" fmla="*/ 7086600 w 10515600"/>
              <a:gd name="connsiteY34" fmla="*/ 1524000 h 1581150"/>
              <a:gd name="connsiteX35" fmla="*/ 6019800 w 10515600"/>
              <a:gd name="connsiteY35" fmla="*/ 1504950 h 1581150"/>
              <a:gd name="connsiteX36" fmla="*/ 5638800 w 10515600"/>
              <a:gd name="connsiteY36" fmla="*/ 1466850 h 1581150"/>
              <a:gd name="connsiteX37" fmla="*/ 1352550 w 10515600"/>
              <a:gd name="connsiteY37" fmla="*/ 1447800 h 1581150"/>
              <a:gd name="connsiteX38" fmla="*/ 1123950 w 10515600"/>
              <a:gd name="connsiteY38" fmla="*/ 1428750 h 1581150"/>
              <a:gd name="connsiteX39" fmla="*/ 933450 w 10515600"/>
              <a:gd name="connsiteY39" fmla="*/ 1390650 h 1581150"/>
              <a:gd name="connsiteX40" fmla="*/ 838200 w 10515600"/>
              <a:gd name="connsiteY40" fmla="*/ 1371600 h 1581150"/>
              <a:gd name="connsiteX41" fmla="*/ 666750 w 10515600"/>
              <a:gd name="connsiteY41" fmla="*/ 1352550 h 1581150"/>
              <a:gd name="connsiteX42" fmla="*/ 400050 w 10515600"/>
              <a:gd name="connsiteY42" fmla="*/ 1276350 h 1581150"/>
              <a:gd name="connsiteX43" fmla="*/ 285750 w 10515600"/>
              <a:gd name="connsiteY43" fmla="*/ 1181100 h 1581150"/>
              <a:gd name="connsiteX44" fmla="*/ 209550 w 10515600"/>
              <a:gd name="connsiteY44" fmla="*/ 1143000 h 1581150"/>
              <a:gd name="connsiteX45" fmla="*/ 152400 w 10515600"/>
              <a:gd name="connsiteY45" fmla="*/ 1104900 h 1581150"/>
              <a:gd name="connsiteX46" fmla="*/ 38100 w 10515600"/>
              <a:gd name="connsiteY46" fmla="*/ 895350 h 1581150"/>
              <a:gd name="connsiteX47" fmla="*/ 0 w 10515600"/>
              <a:gd name="connsiteY47" fmla="*/ 762000 h 1581150"/>
              <a:gd name="connsiteX48" fmla="*/ 38100 w 10515600"/>
              <a:gd name="connsiteY48" fmla="*/ 361950 h 1581150"/>
              <a:gd name="connsiteX49" fmla="*/ 76200 w 10515600"/>
              <a:gd name="connsiteY49" fmla="*/ 247650 h 1581150"/>
              <a:gd name="connsiteX50" fmla="*/ 114300 w 10515600"/>
              <a:gd name="connsiteY50" fmla="*/ 133350 h 1581150"/>
              <a:gd name="connsiteX51" fmla="*/ 133350 w 10515600"/>
              <a:gd name="connsiteY51" fmla="*/ 57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15600" h="1581150">
                <a:moveTo>
                  <a:pt x="133350" y="0"/>
                </a:moveTo>
                <a:cubicBezTo>
                  <a:pt x="165100" y="12700"/>
                  <a:pt x="195163" y="30935"/>
                  <a:pt x="228600" y="38100"/>
                </a:cubicBezTo>
                <a:cubicBezTo>
                  <a:pt x="284825" y="50148"/>
                  <a:pt x="342566" y="55731"/>
                  <a:pt x="400050" y="57150"/>
                </a:cubicBezTo>
                <a:cubicBezTo>
                  <a:pt x="857155" y="68437"/>
                  <a:pt x="1314450" y="69850"/>
                  <a:pt x="1771650" y="76200"/>
                </a:cubicBezTo>
                <a:cubicBezTo>
                  <a:pt x="2282396" y="246449"/>
                  <a:pt x="1767326" y="81184"/>
                  <a:pt x="3257550" y="114300"/>
                </a:cubicBezTo>
                <a:cubicBezTo>
                  <a:pt x="3352988" y="116421"/>
                  <a:pt x="3448050" y="127000"/>
                  <a:pt x="3543300" y="133350"/>
                </a:cubicBezTo>
                <a:cubicBezTo>
                  <a:pt x="3587750" y="139700"/>
                  <a:pt x="3632360" y="145018"/>
                  <a:pt x="3676650" y="152400"/>
                </a:cubicBezTo>
                <a:cubicBezTo>
                  <a:pt x="3708588" y="157723"/>
                  <a:pt x="3739699" y="168060"/>
                  <a:pt x="3771900" y="171450"/>
                </a:cubicBezTo>
                <a:cubicBezTo>
                  <a:pt x="3860537" y="180780"/>
                  <a:pt x="3949658" y="184762"/>
                  <a:pt x="4038600" y="190500"/>
                </a:cubicBezTo>
                <a:cubicBezTo>
                  <a:pt x="4913946" y="246974"/>
                  <a:pt x="4867991" y="214458"/>
                  <a:pt x="6324600" y="228600"/>
                </a:cubicBezTo>
                <a:cubicBezTo>
                  <a:pt x="6350000" y="241300"/>
                  <a:pt x="6377692" y="250194"/>
                  <a:pt x="6400800" y="266700"/>
                </a:cubicBezTo>
                <a:cubicBezTo>
                  <a:pt x="6422723" y="282359"/>
                  <a:pt x="6434559" y="310484"/>
                  <a:pt x="6457950" y="323850"/>
                </a:cubicBezTo>
                <a:cubicBezTo>
                  <a:pt x="6480682" y="336840"/>
                  <a:pt x="6509072" y="335377"/>
                  <a:pt x="6534150" y="342900"/>
                </a:cubicBezTo>
                <a:cubicBezTo>
                  <a:pt x="6572617" y="354440"/>
                  <a:pt x="6648450" y="381000"/>
                  <a:pt x="6648450" y="381000"/>
                </a:cubicBezTo>
                <a:lnTo>
                  <a:pt x="7677150" y="361950"/>
                </a:lnTo>
                <a:cubicBezTo>
                  <a:pt x="7849493" y="361950"/>
                  <a:pt x="9480960" y="395359"/>
                  <a:pt x="9715500" y="400050"/>
                </a:cubicBezTo>
                <a:cubicBezTo>
                  <a:pt x="9829800" y="406400"/>
                  <a:pt x="9944394" y="408736"/>
                  <a:pt x="10058400" y="419100"/>
                </a:cubicBezTo>
                <a:cubicBezTo>
                  <a:pt x="10084474" y="421470"/>
                  <a:pt x="10111868" y="425160"/>
                  <a:pt x="10134600" y="438150"/>
                </a:cubicBezTo>
                <a:cubicBezTo>
                  <a:pt x="10157991" y="451516"/>
                  <a:pt x="10171054" y="478053"/>
                  <a:pt x="10191750" y="495300"/>
                </a:cubicBezTo>
                <a:cubicBezTo>
                  <a:pt x="10209339" y="509957"/>
                  <a:pt x="10230269" y="520092"/>
                  <a:pt x="10248900" y="533400"/>
                </a:cubicBezTo>
                <a:cubicBezTo>
                  <a:pt x="10274736" y="551854"/>
                  <a:pt x="10299700" y="571500"/>
                  <a:pt x="10325100" y="590550"/>
                </a:cubicBezTo>
                <a:cubicBezTo>
                  <a:pt x="10412071" y="764492"/>
                  <a:pt x="10309497" y="547641"/>
                  <a:pt x="10401300" y="800100"/>
                </a:cubicBezTo>
                <a:cubicBezTo>
                  <a:pt x="10411005" y="826788"/>
                  <a:pt x="10427866" y="850350"/>
                  <a:pt x="10439400" y="876300"/>
                </a:cubicBezTo>
                <a:cubicBezTo>
                  <a:pt x="10455504" y="912533"/>
                  <a:pt x="10483982" y="984713"/>
                  <a:pt x="10496550" y="1028700"/>
                </a:cubicBezTo>
                <a:cubicBezTo>
                  <a:pt x="10503743" y="1053874"/>
                  <a:pt x="10509250" y="1079500"/>
                  <a:pt x="10515600" y="1104900"/>
                </a:cubicBezTo>
                <a:cubicBezTo>
                  <a:pt x="10509250" y="1168400"/>
                  <a:pt x="10519459" y="1235837"/>
                  <a:pt x="10496550" y="1295400"/>
                </a:cubicBezTo>
                <a:cubicBezTo>
                  <a:pt x="10485152" y="1325034"/>
                  <a:pt x="10447274" y="1335723"/>
                  <a:pt x="10420350" y="1352550"/>
                </a:cubicBezTo>
                <a:cubicBezTo>
                  <a:pt x="10396268" y="1367601"/>
                  <a:pt x="10368806" y="1376561"/>
                  <a:pt x="10344150" y="1390650"/>
                </a:cubicBezTo>
                <a:cubicBezTo>
                  <a:pt x="10324271" y="1402009"/>
                  <a:pt x="10308437" y="1420711"/>
                  <a:pt x="10287000" y="1428750"/>
                </a:cubicBezTo>
                <a:cubicBezTo>
                  <a:pt x="10256683" y="1440119"/>
                  <a:pt x="10222883" y="1438905"/>
                  <a:pt x="10191750" y="1447800"/>
                </a:cubicBezTo>
                <a:cubicBezTo>
                  <a:pt x="10133826" y="1464350"/>
                  <a:pt x="10078507" y="1489428"/>
                  <a:pt x="10020300" y="1504950"/>
                </a:cubicBezTo>
                <a:cubicBezTo>
                  <a:pt x="9982979" y="1514902"/>
                  <a:pt x="9944176" y="1518127"/>
                  <a:pt x="9906000" y="1524000"/>
                </a:cubicBezTo>
                <a:cubicBezTo>
                  <a:pt x="9681314" y="1558567"/>
                  <a:pt x="9668879" y="1552484"/>
                  <a:pt x="9353550" y="1581150"/>
                </a:cubicBezTo>
                <a:lnTo>
                  <a:pt x="7505700" y="1562100"/>
                </a:lnTo>
                <a:cubicBezTo>
                  <a:pt x="6292081" y="1540034"/>
                  <a:pt x="7971401" y="1551225"/>
                  <a:pt x="7086600" y="1524000"/>
                </a:cubicBezTo>
                <a:cubicBezTo>
                  <a:pt x="6731112" y="1513062"/>
                  <a:pt x="6375400" y="1511300"/>
                  <a:pt x="6019800" y="1504950"/>
                </a:cubicBezTo>
                <a:cubicBezTo>
                  <a:pt x="5863928" y="1465982"/>
                  <a:pt x="5895520" y="1468980"/>
                  <a:pt x="5638800" y="1466850"/>
                </a:cubicBezTo>
                <a:lnTo>
                  <a:pt x="1352550" y="1447800"/>
                </a:lnTo>
                <a:cubicBezTo>
                  <a:pt x="1276350" y="1441450"/>
                  <a:pt x="1199713" y="1439081"/>
                  <a:pt x="1123950" y="1428750"/>
                </a:cubicBezTo>
                <a:cubicBezTo>
                  <a:pt x="1059786" y="1420000"/>
                  <a:pt x="996950" y="1403350"/>
                  <a:pt x="933450" y="1390650"/>
                </a:cubicBezTo>
                <a:cubicBezTo>
                  <a:pt x="901700" y="1384300"/>
                  <a:pt x="870381" y="1375176"/>
                  <a:pt x="838200" y="1371600"/>
                </a:cubicBezTo>
                <a:cubicBezTo>
                  <a:pt x="781050" y="1365250"/>
                  <a:pt x="723469" y="1362003"/>
                  <a:pt x="666750" y="1352550"/>
                </a:cubicBezTo>
                <a:cubicBezTo>
                  <a:pt x="572896" y="1336908"/>
                  <a:pt x="484834" y="1318742"/>
                  <a:pt x="400050" y="1276350"/>
                </a:cubicBezTo>
                <a:cubicBezTo>
                  <a:pt x="299267" y="1225958"/>
                  <a:pt x="384056" y="1251318"/>
                  <a:pt x="285750" y="1181100"/>
                </a:cubicBezTo>
                <a:cubicBezTo>
                  <a:pt x="262642" y="1164594"/>
                  <a:pt x="234206" y="1157089"/>
                  <a:pt x="209550" y="1143000"/>
                </a:cubicBezTo>
                <a:cubicBezTo>
                  <a:pt x="189671" y="1131641"/>
                  <a:pt x="171450" y="1117600"/>
                  <a:pt x="152400" y="1104900"/>
                </a:cubicBezTo>
                <a:cubicBezTo>
                  <a:pt x="106025" y="1035337"/>
                  <a:pt x="66913" y="981789"/>
                  <a:pt x="38100" y="895350"/>
                </a:cubicBezTo>
                <a:cubicBezTo>
                  <a:pt x="10771" y="813362"/>
                  <a:pt x="23920" y="857681"/>
                  <a:pt x="0" y="762000"/>
                </a:cubicBezTo>
                <a:cubicBezTo>
                  <a:pt x="11465" y="567090"/>
                  <a:pt x="-4968" y="505511"/>
                  <a:pt x="38100" y="361950"/>
                </a:cubicBezTo>
                <a:cubicBezTo>
                  <a:pt x="49640" y="323483"/>
                  <a:pt x="63500" y="285750"/>
                  <a:pt x="76200" y="247650"/>
                </a:cubicBezTo>
                <a:lnTo>
                  <a:pt x="114300" y="133350"/>
                </a:lnTo>
                <a:cubicBezTo>
                  <a:pt x="135358" y="70176"/>
                  <a:pt x="133350" y="96280"/>
                  <a:pt x="133350" y="5715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C:\Documents and Settings\kkobe\Local Settings\Temporary Internet Files\Content.IE5\1GTC6AE0\MC90039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3" y="3962400"/>
            <a:ext cx="1551737" cy="2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1GTC6AE0\MC9000132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426" y="4724400"/>
            <a:ext cx="1388974" cy="12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00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5" y="4394302"/>
            <a:ext cx="1798625" cy="14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kkobe\Local Settings\Temporary Internet Files\Content.IE5\1GTC6AE0\MC9003708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131"/>
            <a:ext cx="21336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31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471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24600" y="304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4419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pic>
        <p:nvPicPr>
          <p:cNvPr id="16" name="Picture 2" descr="C:\Documents and Settings\kkobe\Local Settings\Temporary Internet Files\Content.IE5\2YDPCFNN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82934"/>
            <a:ext cx="1039451" cy="9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0.00051 0.00394 0.00208 0.01736 0.00416 0.02222 C 0.0177 0.05463 0.0085 0.02315 0.01666 0.05556 C 0.02222 0.07778 0.02742 0.10209 0.03124 0.125 C 0.03402 0.14167 0.03558 0.15903 0.03958 0.175 C 0.04774 0.32547 0.03749 0.47755 0.03749 0.62778 " pathEditMode="relative" ptsTypes="fffff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70" y="0"/>
            <a:ext cx="9157869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9143999" cy="1678531"/>
          </a:xfrm>
        </p:spPr>
        <p:txBody>
          <a:bodyPr/>
          <a:lstStyle/>
          <a:p>
            <a:r>
              <a:rPr lang="en-US" sz="2500" dirty="0" smtClean="0"/>
              <a:t>Animals</a:t>
            </a:r>
          </a:p>
          <a:p>
            <a:pPr lvl="1"/>
            <a:r>
              <a:rPr lang="en-US" sz="2500" dirty="0" smtClean="0"/>
              <a:t>Glucose moves up the food chain</a:t>
            </a:r>
          </a:p>
          <a:p>
            <a:pPr lvl="1"/>
            <a:r>
              <a:rPr lang="en-US" sz="2500" dirty="0" smtClean="0"/>
              <a:t>CO</a:t>
            </a:r>
            <a:r>
              <a:rPr lang="en-US" sz="2500" baseline="-16000" dirty="0" smtClean="0"/>
              <a:t>2</a:t>
            </a:r>
            <a:r>
              <a:rPr lang="en-US" sz="2500" dirty="0" smtClean="0"/>
              <a:t> released into atmosphere</a:t>
            </a:r>
          </a:p>
          <a:p>
            <a:endParaRPr lang="en-US" sz="2500" dirty="0"/>
          </a:p>
        </p:txBody>
      </p:sp>
      <p:sp>
        <p:nvSpPr>
          <p:cNvPr id="5" name="Freeform 4"/>
          <p:cNvSpPr/>
          <p:nvPr/>
        </p:nvSpPr>
        <p:spPr>
          <a:xfrm>
            <a:off x="-535077" y="4422526"/>
            <a:ext cx="10193427" cy="3083174"/>
          </a:xfrm>
          <a:custGeom>
            <a:avLst/>
            <a:gdLst>
              <a:gd name="connsiteX0" fmla="*/ 77877 w 10193427"/>
              <a:gd name="connsiteY0" fmla="*/ 16124 h 3083174"/>
              <a:gd name="connsiteX1" fmla="*/ 935127 w 10193427"/>
              <a:gd name="connsiteY1" fmla="*/ 35174 h 3083174"/>
              <a:gd name="connsiteX2" fmla="*/ 1106577 w 10193427"/>
              <a:gd name="connsiteY2" fmla="*/ 54224 h 3083174"/>
              <a:gd name="connsiteX3" fmla="*/ 1278027 w 10193427"/>
              <a:gd name="connsiteY3" fmla="*/ 92324 h 3083174"/>
              <a:gd name="connsiteX4" fmla="*/ 3373527 w 10193427"/>
              <a:gd name="connsiteY4" fmla="*/ 111374 h 3083174"/>
              <a:gd name="connsiteX5" fmla="*/ 3487827 w 10193427"/>
              <a:gd name="connsiteY5" fmla="*/ 149474 h 3083174"/>
              <a:gd name="connsiteX6" fmla="*/ 3640227 w 10193427"/>
              <a:gd name="connsiteY6" fmla="*/ 187574 h 3083174"/>
              <a:gd name="connsiteX7" fmla="*/ 3697377 w 10193427"/>
              <a:gd name="connsiteY7" fmla="*/ 225674 h 3083174"/>
              <a:gd name="connsiteX8" fmla="*/ 3811677 w 10193427"/>
              <a:gd name="connsiteY8" fmla="*/ 263774 h 3083174"/>
              <a:gd name="connsiteX9" fmla="*/ 3849777 w 10193427"/>
              <a:gd name="connsiteY9" fmla="*/ 320924 h 3083174"/>
              <a:gd name="connsiteX10" fmla="*/ 3906927 w 10193427"/>
              <a:gd name="connsiteY10" fmla="*/ 339974 h 3083174"/>
              <a:gd name="connsiteX11" fmla="*/ 3964077 w 10193427"/>
              <a:gd name="connsiteY11" fmla="*/ 378074 h 3083174"/>
              <a:gd name="connsiteX12" fmla="*/ 4059327 w 10193427"/>
              <a:gd name="connsiteY12" fmla="*/ 454274 h 3083174"/>
              <a:gd name="connsiteX13" fmla="*/ 4173627 w 10193427"/>
              <a:gd name="connsiteY13" fmla="*/ 530474 h 3083174"/>
              <a:gd name="connsiteX14" fmla="*/ 4211727 w 10193427"/>
              <a:gd name="connsiteY14" fmla="*/ 587624 h 3083174"/>
              <a:gd name="connsiteX15" fmla="*/ 4326027 w 10193427"/>
              <a:gd name="connsiteY15" fmla="*/ 701924 h 3083174"/>
              <a:gd name="connsiteX16" fmla="*/ 4364127 w 10193427"/>
              <a:gd name="connsiteY16" fmla="*/ 759074 h 3083174"/>
              <a:gd name="connsiteX17" fmla="*/ 4478427 w 10193427"/>
              <a:gd name="connsiteY17" fmla="*/ 835274 h 3083174"/>
              <a:gd name="connsiteX18" fmla="*/ 4535577 w 10193427"/>
              <a:gd name="connsiteY18" fmla="*/ 873374 h 3083174"/>
              <a:gd name="connsiteX19" fmla="*/ 4649877 w 10193427"/>
              <a:gd name="connsiteY19" fmla="*/ 968624 h 3083174"/>
              <a:gd name="connsiteX20" fmla="*/ 4726077 w 10193427"/>
              <a:gd name="connsiteY20" fmla="*/ 987674 h 3083174"/>
              <a:gd name="connsiteX21" fmla="*/ 6040527 w 10193427"/>
              <a:gd name="connsiteY21" fmla="*/ 1044824 h 3083174"/>
              <a:gd name="connsiteX22" fmla="*/ 7335927 w 10193427"/>
              <a:gd name="connsiteY22" fmla="*/ 1082924 h 3083174"/>
              <a:gd name="connsiteX23" fmla="*/ 10098177 w 10193427"/>
              <a:gd name="connsiteY23" fmla="*/ 1121024 h 3083174"/>
              <a:gd name="connsiteX24" fmla="*/ 10117227 w 10193427"/>
              <a:gd name="connsiteY24" fmla="*/ 1216274 h 3083174"/>
              <a:gd name="connsiteX25" fmla="*/ 10136277 w 10193427"/>
              <a:gd name="connsiteY25" fmla="*/ 1902074 h 3083174"/>
              <a:gd name="connsiteX26" fmla="*/ 10155327 w 10193427"/>
              <a:gd name="connsiteY26" fmla="*/ 1997324 h 3083174"/>
              <a:gd name="connsiteX27" fmla="*/ 10193427 w 10193427"/>
              <a:gd name="connsiteY27" fmla="*/ 2473574 h 3083174"/>
              <a:gd name="connsiteX28" fmla="*/ 10155327 w 10193427"/>
              <a:gd name="connsiteY28" fmla="*/ 2625974 h 3083174"/>
              <a:gd name="connsiteX29" fmla="*/ 9907677 w 10193427"/>
              <a:gd name="connsiteY29" fmla="*/ 2645024 h 3083174"/>
              <a:gd name="connsiteX30" fmla="*/ 9469527 w 10193427"/>
              <a:gd name="connsiteY30" fmla="*/ 2664074 h 3083174"/>
              <a:gd name="connsiteX31" fmla="*/ 9279027 w 10193427"/>
              <a:gd name="connsiteY31" fmla="*/ 2702174 h 3083174"/>
              <a:gd name="connsiteX32" fmla="*/ 9145677 w 10193427"/>
              <a:gd name="connsiteY32" fmla="*/ 2740274 h 3083174"/>
              <a:gd name="connsiteX33" fmla="*/ 9050427 w 10193427"/>
              <a:gd name="connsiteY33" fmla="*/ 2759324 h 3083174"/>
              <a:gd name="connsiteX34" fmla="*/ 8936127 w 10193427"/>
              <a:gd name="connsiteY34" fmla="*/ 2797424 h 3083174"/>
              <a:gd name="connsiteX35" fmla="*/ 8878977 w 10193427"/>
              <a:gd name="connsiteY35" fmla="*/ 2816474 h 3083174"/>
              <a:gd name="connsiteX36" fmla="*/ 8783727 w 10193427"/>
              <a:gd name="connsiteY36" fmla="*/ 2835524 h 3083174"/>
              <a:gd name="connsiteX37" fmla="*/ 8669427 w 10193427"/>
              <a:gd name="connsiteY37" fmla="*/ 2873624 h 3083174"/>
              <a:gd name="connsiteX38" fmla="*/ 8536077 w 10193427"/>
              <a:gd name="connsiteY38" fmla="*/ 2892674 h 3083174"/>
              <a:gd name="connsiteX39" fmla="*/ 8459877 w 10193427"/>
              <a:gd name="connsiteY39" fmla="*/ 2911724 h 3083174"/>
              <a:gd name="connsiteX40" fmla="*/ 8059827 w 10193427"/>
              <a:gd name="connsiteY40" fmla="*/ 2930774 h 3083174"/>
              <a:gd name="connsiteX41" fmla="*/ 7907427 w 10193427"/>
              <a:gd name="connsiteY41" fmla="*/ 2949824 h 3083174"/>
              <a:gd name="connsiteX42" fmla="*/ 7774077 w 10193427"/>
              <a:gd name="connsiteY42" fmla="*/ 2987924 h 3083174"/>
              <a:gd name="connsiteX43" fmla="*/ 6040527 w 10193427"/>
              <a:gd name="connsiteY43" fmla="*/ 3006974 h 3083174"/>
              <a:gd name="connsiteX44" fmla="*/ 5316627 w 10193427"/>
              <a:gd name="connsiteY44" fmla="*/ 3045074 h 3083174"/>
              <a:gd name="connsiteX45" fmla="*/ 4630827 w 10193427"/>
              <a:gd name="connsiteY45" fmla="*/ 3083174 h 3083174"/>
              <a:gd name="connsiteX46" fmla="*/ 1392327 w 10193427"/>
              <a:gd name="connsiteY46" fmla="*/ 3064124 h 3083174"/>
              <a:gd name="connsiteX47" fmla="*/ 1239927 w 10193427"/>
              <a:gd name="connsiteY47" fmla="*/ 3045074 h 3083174"/>
              <a:gd name="connsiteX48" fmla="*/ 1068477 w 10193427"/>
              <a:gd name="connsiteY48" fmla="*/ 3006974 h 3083174"/>
              <a:gd name="connsiteX49" fmla="*/ 1011327 w 10193427"/>
              <a:gd name="connsiteY49" fmla="*/ 2987924 h 3083174"/>
              <a:gd name="connsiteX50" fmla="*/ 916077 w 10193427"/>
              <a:gd name="connsiteY50" fmla="*/ 2949824 h 3083174"/>
              <a:gd name="connsiteX51" fmla="*/ 801777 w 10193427"/>
              <a:gd name="connsiteY51" fmla="*/ 2930774 h 3083174"/>
              <a:gd name="connsiteX52" fmla="*/ 687477 w 10193427"/>
              <a:gd name="connsiteY52" fmla="*/ 2873624 h 3083174"/>
              <a:gd name="connsiteX53" fmla="*/ 496977 w 10193427"/>
              <a:gd name="connsiteY53" fmla="*/ 2816474 h 3083174"/>
              <a:gd name="connsiteX54" fmla="*/ 363627 w 10193427"/>
              <a:gd name="connsiteY54" fmla="*/ 2721224 h 3083174"/>
              <a:gd name="connsiteX55" fmla="*/ 306477 w 10193427"/>
              <a:gd name="connsiteY55" fmla="*/ 2702174 h 3083174"/>
              <a:gd name="connsiteX56" fmla="*/ 249327 w 10193427"/>
              <a:gd name="connsiteY56" fmla="*/ 2664074 h 3083174"/>
              <a:gd name="connsiteX57" fmla="*/ 173127 w 10193427"/>
              <a:gd name="connsiteY57" fmla="*/ 2530724 h 3083174"/>
              <a:gd name="connsiteX58" fmla="*/ 154077 w 10193427"/>
              <a:gd name="connsiteY58" fmla="*/ 2454524 h 3083174"/>
              <a:gd name="connsiteX59" fmla="*/ 135027 w 10193427"/>
              <a:gd name="connsiteY59" fmla="*/ 682874 h 3083174"/>
              <a:gd name="connsiteX60" fmla="*/ 115977 w 10193427"/>
              <a:gd name="connsiteY60" fmla="*/ 625724 h 3083174"/>
              <a:gd name="connsiteX61" fmla="*/ 77877 w 10193427"/>
              <a:gd name="connsiteY61" fmla="*/ 473324 h 3083174"/>
              <a:gd name="connsiteX62" fmla="*/ 58827 w 10193427"/>
              <a:gd name="connsiteY62" fmla="*/ 339974 h 3083174"/>
              <a:gd name="connsiteX63" fmla="*/ 39777 w 10193427"/>
              <a:gd name="connsiteY63" fmla="*/ 282824 h 3083174"/>
              <a:gd name="connsiteX64" fmla="*/ 77877 w 10193427"/>
              <a:gd name="connsiteY64" fmla="*/ 16124 h 30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93427" h="3083174">
                <a:moveTo>
                  <a:pt x="77877" y="16124"/>
                </a:moveTo>
                <a:cubicBezTo>
                  <a:pt x="227102" y="-25151"/>
                  <a:pt x="649502" y="24595"/>
                  <a:pt x="935127" y="35174"/>
                </a:cubicBezTo>
                <a:cubicBezTo>
                  <a:pt x="992589" y="37302"/>
                  <a:pt x="1049858" y="44771"/>
                  <a:pt x="1106577" y="54224"/>
                </a:cubicBezTo>
                <a:cubicBezTo>
                  <a:pt x="1235267" y="75672"/>
                  <a:pt x="1076795" y="88854"/>
                  <a:pt x="1278027" y="92324"/>
                </a:cubicBezTo>
                <a:lnTo>
                  <a:pt x="3373527" y="111374"/>
                </a:lnTo>
                <a:cubicBezTo>
                  <a:pt x="3411627" y="124074"/>
                  <a:pt x="3448865" y="139734"/>
                  <a:pt x="3487827" y="149474"/>
                </a:cubicBezTo>
                <a:lnTo>
                  <a:pt x="3640227" y="187574"/>
                </a:lnTo>
                <a:cubicBezTo>
                  <a:pt x="3659277" y="200274"/>
                  <a:pt x="3676455" y="216375"/>
                  <a:pt x="3697377" y="225674"/>
                </a:cubicBezTo>
                <a:cubicBezTo>
                  <a:pt x="3734077" y="241985"/>
                  <a:pt x="3811677" y="263774"/>
                  <a:pt x="3811677" y="263774"/>
                </a:cubicBezTo>
                <a:cubicBezTo>
                  <a:pt x="3824377" y="282824"/>
                  <a:pt x="3831899" y="306621"/>
                  <a:pt x="3849777" y="320924"/>
                </a:cubicBezTo>
                <a:cubicBezTo>
                  <a:pt x="3865457" y="333468"/>
                  <a:pt x="3888966" y="330994"/>
                  <a:pt x="3906927" y="339974"/>
                </a:cubicBezTo>
                <a:cubicBezTo>
                  <a:pt x="3927405" y="350213"/>
                  <a:pt x="3945027" y="365374"/>
                  <a:pt x="3964077" y="378074"/>
                </a:cubicBezTo>
                <a:cubicBezTo>
                  <a:pt x="4034475" y="483671"/>
                  <a:pt x="3961899" y="400147"/>
                  <a:pt x="4059327" y="454274"/>
                </a:cubicBezTo>
                <a:cubicBezTo>
                  <a:pt x="4099355" y="476512"/>
                  <a:pt x="4173627" y="530474"/>
                  <a:pt x="4173627" y="530474"/>
                </a:cubicBezTo>
                <a:cubicBezTo>
                  <a:pt x="4186327" y="549524"/>
                  <a:pt x="4196516" y="570512"/>
                  <a:pt x="4211727" y="587624"/>
                </a:cubicBezTo>
                <a:cubicBezTo>
                  <a:pt x="4247524" y="627896"/>
                  <a:pt x="4296139" y="657092"/>
                  <a:pt x="4326027" y="701924"/>
                </a:cubicBezTo>
                <a:cubicBezTo>
                  <a:pt x="4338727" y="720974"/>
                  <a:pt x="4346897" y="743997"/>
                  <a:pt x="4364127" y="759074"/>
                </a:cubicBezTo>
                <a:cubicBezTo>
                  <a:pt x="4398588" y="789227"/>
                  <a:pt x="4440327" y="809874"/>
                  <a:pt x="4478427" y="835274"/>
                </a:cubicBezTo>
                <a:cubicBezTo>
                  <a:pt x="4497477" y="847974"/>
                  <a:pt x="4519388" y="857185"/>
                  <a:pt x="4535577" y="873374"/>
                </a:cubicBezTo>
                <a:cubicBezTo>
                  <a:pt x="4569906" y="907703"/>
                  <a:pt x="4603463" y="948732"/>
                  <a:pt x="4649877" y="968624"/>
                </a:cubicBezTo>
                <a:cubicBezTo>
                  <a:pt x="4673942" y="978937"/>
                  <a:pt x="4700677" y="981324"/>
                  <a:pt x="4726077" y="987674"/>
                </a:cubicBezTo>
                <a:cubicBezTo>
                  <a:pt x="5132400" y="1258556"/>
                  <a:pt x="4752633" y="1020293"/>
                  <a:pt x="6040527" y="1044824"/>
                </a:cubicBezTo>
                <a:cubicBezTo>
                  <a:pt x="6571627" y="1054940"/>
                  <a:pt x="6830469" y="1065494"/>
                  <a:pt x="7335927" y="1082924"/>
                </a:cubicBezTo>
                <a:cubicBezTo>
                  <a:pt x="8325046" y="1280748"/>
                  <a:pt x="6791700" y="980323"/>
                  <a:pt x="10098177" y="1121024"/>
                </a:cubicBezTo>
                <a:cubicBezTo>
                  <a:pt x="10130526" y="1122401"/>
                  <a:pt x="10110877" y="1184524"/>
                  <a:pt x="10117227" y="1216274"/>
                </a:cubicBezTo>
                <a:cubicBezTo>
                  <a:pt x="10123577" y="1444874"/>
                  <a:pt x="10125135" y="1673657"/>
                  <a:pt x="10136277" y="1902074"/>
                </a:cubicBezTo>
                <a:cubicBezTo>
                  <a:pt x="10137855" y="1934414"/>
                  <a:pt x="10152935" y="1965034"/>
                  <a:pt x="10155327" y="1997324"/>
                </a:cubicBezTo>
                <a:cubicBezTo>
                  <a:pt x="10191448" y="2484962"/>
                  <a:pt x="10127834" y="2276795"/>
                  <a:pt x="10193427" y="2473574"/>
                </a:cubicBezTo>
                <a:cubicBezTo>
                  <a:pt x="10180727" y="2524374"/>
                  <a:pt x="10200228" y="2599033"/>
                  <a:pt x="10155327" y="2625974"/>
                </a:cubicBezTo>
                <a:cubicBezTo>
                  <a:pt x="10084332" y="2668571"/>
                  <a:pt x="9990343" y="2640431"/>
                  <a:pt x="9907677" y="2645024"/>
                </a:cubicBezTo>
                <a:cubicBezTo>
                  <a:pt x="9761714" y="2653133"/>
                  <a:pt x="9615577" y="2657724"/>
                  <a:pt x="9469527" y="2664074"/>
                </a:cubicBezTo>
                <a:cubicBezTo>
                  <a:pt x="9406027" y="2676774"/>
                  <a:pt x="9340461" y="2681696"/>
                  <a:pt x="9279027" y="2702174"/>
                </a:cubicBezTo>
                <a:cubicBezTo>
                  <a:pt x="9215385" y="2723388"/>
                  <a:pt x="9217438" y="2724327"/>
                  <a:pt x="9145677" y="2740274"/>
                </a:cubicBezTo>
                <a:cubicBezTo>
                  <a:pt x="9114069" y="2747298"/>
                  <a:pt x="9081665" y="2750805"/>
                  <a:pt x="9050427" y="2759324"/>
                </a:cubicBezTo>
                <a:cubicBezTo>
                  <a:pt x="9011681" y="2769891"/>
                  <a:pt x="8974227" y="2784724"/>
                  <a:pt x="8936127" y="2797424"/>
                </a:cubicBezTo>
                <a:cubicBezTo>
                  <a:pt x="8917077" y="2803774"/>
                  <a:pt x="8898668" y="2812536"/>
                  <a:pt x="8878977" y="2816474"/>
                </a:cubicBezTo>
                <a:cubicBezTo>
                  <a:pt x="8847227" y="2822824"/>
                  <a:pt x="8814965" y="2827005"/>
                  <a:pt x="8783727" y="2835524"/>
                </a:cubicBezTo>
                <a:cubicBezTo>
                  <a:pt x="8744981" y="2846091"/>
                  <a:pt x="8708559" y="2864593"/>
                  <a:pt x="8669427" y="2873624"/>
                </a:cubicBezTo>
                <a:cubicBezTo>
                  <a:pt x="8625676" y="2883720"/>
                  <a:pt x="8580254" y="2884642"/>
                  <a:pt x="8536077" y="2892674"/>
                </a:cubicBezTo>
                <a:cubicBezTo>
                  <a:pt x="8510318" y="2897358"/>
                  <a:pt x="8485975" y="2909636"/>
                  <a:pt x="8459877" y="2911724"/>
                </a:cubicBezTo>
                <a:cubicBezTo>
                  <a:pt x="8326801" y="2922370"/>
                  <a:pt x="8193177" y="2924424"/>
                  <a:pt x="8059827" y="2930774"/>
                </a:cubicBezTo>
                <a:cubicBezTo>
                  <a:pt x="8009027" y="2937124"/>
                  <a:pt x="7957628" y="2939784"/>
                  <a:pt x="7907427" y="2949824"/>
                </a:cubicBezTo>
                <a:cubicBezTo>
                  <a:pt x="7862096" y="2958890"/>
                  <a:pt x="7820284" y="2986509"/>
                  <a:pt x="7774077" y="2987924"/>
                </a:cubicBezTo>
                <a:cubicBezTo>
                  <a:pt x="7196463" y="3005606"/>
                  <a:pt x="6618377" y="3000624"/>
                  <a:pt x="6040527" y="3006974"/>
                </a:cubicBezTo>
                <a:cubicBezTo>
                  <a:pt x="5736740" y="3067731"/>
                  <a:pt x="5996819" y="3021208"/>
                  <a:pt x="5316627" y="3045074"/>
                </a:cubicBezTo>
                <a:cubicBezTo>
                  <a:pt x="4855793" y="3061244"/>
                  <a:pt x="4974956" y="3054497"/>
                  <a:pt x="4630827" y="3083174"/>
                </a:cubicBezTo>
                <a:lnTo>
                  <a:pt x="1392327" y="3064124"/>
                </a:lnTo>
                <a:cubicBezTo>
                  <a:pt x="1341135" y="3063549"/>
                  <a:pt x="1290527" y="3052859"/>
                  <a:pt x="1239927" y="3045074"/>
                </a:cubicBezTo>
                <a:cubicBezTo>
                  <a:pt x="1197370" y="3038527"/>
                  <a:pt x="1112721" y="3019615"/>
                  <a:pt x="1068477" y="3006974"/>
                </a:cubicBezTo>
                <a:cubicBezTo>
                  <a:pt x="1049169" y="3001457"/>
                  <a:pt x="1030129" y="2994975"/>
                  <a:pt x="1011327" y="2987924"/>
                </a:cubicBezTo>
                <a:cubicBezTo>
                  <a:pt x="979308" y="2975917"/>
                  <a:pt x="949068" y="2958822"/>
                  <a:pt x="916077" y="2949824"/>
                </a:cubicBezTo>
                <a:cubicBezTo>
                  <a:pt x="878812" y="2939661"/>
                  <a:pt x="839483" y="2939153"/>
                  <a:pt x="801777" y="2930774"/>
                </a:cubicBezTo>
                <a:cubicBezTo>
                  <a:pt x="690632" y="2906075"/>
                  <a:pt x="798134" y="2921048"/>
                  <a:pt x="687477" y="2873624"/>
                </a:cubicBezTo>
                <a:cubicBezTo>
                  <a:pt x="496060" y="2791588"/>
                  <a:pt x="753085" y="2944528"/>
                  <a:pt x="496977" y="2816474"/>
                </a:cubicBezTo>
                <a:cubicBezTo>
                  <a:pt x="233864" y="2684918"/>
                  <a:pt x="595318" y="2875685"/>
                  <a:pt x="363627" y="2721224"/>
                </a:cubicBezTo>
                <a:cubicBezTo>
                  <a:pt x="346919" y="2710085"/>
                  <a:pt x="324438" y="2711154"/>
                  <a:pt x="306477" y="2702174"/>
                </a:cubicBezTo>
                <a:cubicBezTo>
                  <a:pt x="285999" y="2691935"/>
                  <a:pt x="268377" y="2676774"/>
                  <a:pt x="249327" y="2664074"/>
                </a:cubicBezTo>
                <a:cubicBezTo>
                  <a:pt x="217744" y="2616700"/>
                  <a:pt x="193844" y="2585969"/>
                  <a:pt x="173127" y="2530724"/>
                </a:cubicBezTo>
                <a:cubicBezTo>
                  <a:pt x="163934" y="2506209"/>
                  <a:pt x="160427" y="2479924"/>
                  <a:pt x="154077" y="2454524"/>
                </a:cubicBezTo>
                <a:cubicBezTo>
                  <a:pt x="147727" y="1863974"/>
                  <a:pt x="147328" y="1273330"/>
                  <a:pt x="135027" y="682874"/>
                </a:cubicBezTo>
                <a:cubicBezTo>
                  <a:pt x="134609" y="662798"/>
                  <a:pt x="120847" y="645205"/>
                  <a:pt x="115977" y="625724"/>
                </a:cubicBezTo>
                <a:lnTo>
                  <a:pt x="77877" y="473324"/>
                </a:lnTo>
                <a:cubicBezTo>
                  <a:pt x="71527" y="428874"/>
                  <a:pt x="67633" y="384003"/>
                  <a:pt x="58827" y="339974"/>
                </a:cubicBezTo>
                <a:cubicBezTo>
                  <a:pt x="54889" y="320283"/>
                  <a:pt x="39777" y="302904"/>
                  <a:pt x="39777" y="282824"/>
                </a:cubicBezTo>
                <a:cubicBezTo>
                  <a:pt x="39777" y="-57083"/>
                  <a:pt x="-71348" y="57399"/>
                  <a:pt x="77877" y="161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685800" y="5962650"/>
            <a:ext cx="10515600" cy="1581150"/>
          </a:xfrm>
          <a:custGeom>
            <a:avLst/>
            <a:gdLst>
              <a:gd name="connsiteX0" fmla="*/ 133350 w 10515600"/>
              <a:gd name="connsiteY0" fmla="*/ 0 h 1581150"/>
              <a:gd name="connsiteX1" fmla="*/ 228600 w 10515600"/>
              <a:gd name="connsiteY1" fmla="*/ 38100 h 1581150"/>
              <a:gd name="connsiteX2" fmla="*/ 400050 w 10515600"/>
              <a:gd name="connsiteY2" fmla="*/ 57150 h 1581150"/>
              <a:gd name="connsiteX3" fmla="*/ 1771650 w 10515600"/>
              <a:gd name="connsiteY3" fmla="*/ 76200 h 1581150"/>
              <a:gd name="connsiteX4" fmla="*/ 3257550 w 10515600"/>
              <a:gd name="connsiteY4" fmla="*/ 114300 h 1581150"/>
              <a:gd name="connsiteX5" fmla="*/ 3543300 w 10515600"/>
              <a:gd name="connsiteY5" fmla="*/ 133350 h 1581150"/>
              <a:gd name="connsiteX6" fmla="*/ 3676650 w 10515600"/>
              <a:gd name="connsiteY6" fmla="*/ 152400 h 1581150"/>
              <a:gd name="connsiteX7" fmla="*/ 3771900 w 10515600"/>
              <a:gd name="connsiteY7" fmla="*/ 171450 h 1581150"/>
              <a:gd name="connsiteX8" fmla="*/ 4038600 w 10515600"/>
              <a:gd name="connsiteY8" fmla="*/ 190500 h 1581150"/>
              <a:gd name="connsiteX9" fmla="*/ 6324600 w 10515600"/>
              <a:gd name="connsiteY9" fmla="*/ 228600 h 1581150"/>
              <a:gd name="connsiteX10" fmla="*/ 6400800 w 10515600"/>
              <a:gd name="connsiteY10" fmla="*/ 266700 h 1581150"/>
              <a:gd name="connsiteX11" fmla="*/ 6457950 w 10515600"/>
              <a:gd name="connsiteY11" fmla="*/ 323850 h 1581150"/>
              <a:gd name="connsiteX12" fmla="*/ 6534150 w 10515600"/>
              <a:gd name="connsiteY12" fmla="*/ 342900 h 1581150"/>
              <a:gd name="connsiteX13" fmla="*/ 6648450 w 10515600"/>
              <a:gd name="connsiteY13" fmla="*/ 381000 h 1581150"/>
              <a:gd name="connsiteX14" fmla="*/ 7677150 w 10515600"/>
              <a:gd name="connsiteY14" fmla="*/ 361950 h 1581150"/>
              <a:gd name="connsiteX15" fmla="*/ 9715500 w 10515600"/>
              <a:gd name="connsiteY15" fmla="*/ 400050 h 1581150"/>
              <a:gd name="connsiteX16" fmla="*/ 10058400 w 10515600"/>
              <a:gd name="connsiteY16" fmla="*/ 419100 h 1581150"/>
              <a:gd name="connsiteX17" fmla="*/ 10134600 w 10515600"/>
              <a:gd name="connsiteY17" fmla="*/ 438150 h 1581150"/>
              <a:gd name="connsiteX18" fmla="*/ 10191750 w 10515600"/>
              <a:gd name="connsiteY18" fmla="*/ 495300 h 1581150"/>
              <a:gd name="connsiteX19" fmla="*/ 10248900 w 10515600"/>
              <a:gd name="connsiteY19" fmla="*/ 533400 h 1581150"/>
              <a:gd name="connsiteX20" fmla="*/ 10325100 w 10515600"/>
              <a:gd name="connsiteY20" fmla="*/ 590550 h 1581150"/>
              <a:gd name="connsiteX21" fmla="*/ 10401300 w 10515600"/>
              <a:gd name="connsiteY21" fmla="*/ 800100 h 1581150"/>
              <a:gd name="connsiteX22" fmla="*/ 10439400 w 10515600"/>
              <a:gd name="connsiteY22" fmla="*/ 876300 h 1581150"/>
              <a:gd name="connsiteX23" fmla="*/ 10496550 w 10515600"/>
              <a:gd name="connsiteY23" fmla="*/ 1028700 h 1581150"/>
              <a:gd name="connsiteX24" fmla="*/ 10515600 w 10515600"/>
              <a:gd name="connsiteY24" fmla="*/ 1104900 h 1581150"/>
              <a:gd name="connsiteX25" fmla="*/ 10496550 w 10515600"/>
              <a:gd name="connsiteY25" fmla="*/ 1295400 h 1581150"/>
              <a:gd name="connsiteX26" fmla="*/ 10420350 w 10515600"/>
              <a:gd name="connsiteY26" fmla="*/ 1352550 h 1581150"/>
              <a:gd name="connsiteX27" fmla="*/ 10344150 w 10515600"/>
              <a:gd name="connsiteY27" fmla="*/ 1390650 h 1581150"/>
              <a:gd name="connsiteX28" fmla="*/ 10287000 w 10515600"/>
              <a:gd name="connsiteY28" fmla="*/ 1428750 h 1581150"/>
              <a:gd name="connsiteX29" fmla="*/ 10191750 w 10515600"/>
              <a:gd name="connsiteY29" fmla="*/ 1447800 h 1581150"/>
              <a:gd name="connsiteX30" fmla="*/ 10020300 w 10515600"/>
              <a:gd name="connsiteY30" fmla="*/ 1504950 h 1581150"/>
              <a:gd name="connsiteX31" fmla="*/ 9906000 w 10515600"/>
              <a:gd name="connsiteY31" fmla="*/ 1524000 h 1581150"/>
              <a:gd name="connsiteX32" fmla="*/ 9353550 w 10515600"/>
              <a:gd name="connsiteY32" fmla="*/ 1581150 h 1581150"/>
              <a:gd name="connsiteX33" fmla="*/ 7505700 w 10515600"/>
              <a:gd name="connsiteY33" fmla="*/ 1562100 h 1581150"/>
              <a:gd name="connsiteX34" fmla="*/ 7086600 w 10515600"/>
              <a:gd name="connsiteY34" fmla="*/ 1524000 h 1581150"/>
              <a:gd name="connsiteX35" fmla="*/ 6019800 w 10515600"/>
              <a:gd name="connsiteY35" fmla="*/ 1504950 h 1581150"/>
              <a:gd name="connsiteX36" fmla="*/ 5638800 w 10515600"/>
              <a:gd name="connsiteY36" fmla="*/ 1466850 h 1581150"/>
              <a:gd name="connsiteX37" fmla="*/ 1352550 w 10515600"/>
              <a:gd name="connsiteY37" fmla="*/ 1447800 h 1581150"/>
              <a:gd name="connsiteX38" fmla="*/ 1123950 w 10515600"/>
              <a:gd name="connsiteY38" fmla="*/ 1428750 h 1581150"/>
              <a:gd name="connsiteX39" fmla="*/ 933450 w 10515600"/>
              <a:gd name="connsiteY39" fmla="*/ 1390650 h 1581150"/>
              <a:gd name="connsiteX40" fmla="*/ 838200 w 10515600"/>
              <a:gd name="connsiteY40" fmla="*/ 1371600 h 1581150"/>
              <a:gd name="connsiteX41" fmla="*/ 666750 w 10515600"/>
              <a:gd name="connsiteY41" fmla="*/ 1352550 h 1581150"/>
              <a:gd name="connsiteX42" fmla="*/ 400050 w 10515600"/>
              <a:gd name="connsiteY42" fmla="*/ 1276350 h 1581150"/>
              <a:gd name="connsiteX43" fmla="*/ 285750 w 10515600"/>
              <a:gd name="connsiteY43" fmla="*/ 1181100 h 1581150"/>
              <a:gd name="connsiteX44" fmla="*/ 209550 w 10515600"/>
              <a:gd name="connsiteY44" fmla="*/ 1143000 h 1581150"/>
              <a:gd name="connsiteX45" fmla="*/ 152400 w 10515600"/>
              <a:gd name="connsiteY45" fmla="*/ 1104900 h 1581150"/>
              <a:gd name="connsiteX46" fmla="*/ 38100 w 10515600"/>
              <a:gd name="connsiteY46" fmla="*/ 895350 h 1581150"/>
              <a:gd name="connsiteX47" fmla="*/ 0 w 10515600"/>
              <a:gd name="connsiteY47" fmla="*/ 762000 h 1581150"/>
              <a:gd name="connsiteX48" fmla="*/ 38100 w 10515600"/>
              <a:gd name="connsiteY48" fmla="*/ 361950 h 1581150"/>
              <a:gd name="connsiteX49" fmla="*/ 76200 w 10515600"/>
              <a:gd name="connsiteY49" fmla="*/ 247650 h 1581150"/>
              <a:gd name="connsiteX50" fmla="*/ 114300 w 10515600"/>
              <a:gd name="connsiteY50" fmla="*/ 133350 h 1581150"/>
              <a:gd name="connsiteX51" fmla="*/ 133350 w 10515600"/>
              <a:gd name="connsiteY51" fmla="*/ 57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15600" h="1581150">
                <a:moveTo>
                  <a:pt x="133350" y="0"/>
                </a:moveTo>
                <a:cubicBezTo>
                  <a:pt x="165100" y="12700"/>
                  <a:pt x="195163" y="30935"/>
                  <a:pt x="228600" y="38100"/>
                </a:cubicBezTo>
                <a:cubicBezTo>
                  <a:pt x="284825" y="50148"/>
                  <a:pt x="342566" y="55731"/>
                  <a:pt x="400050" y="57150"/>
                </a:cubicBezTo>
                <a:cubicBezTo>
                  <a:pt x="857155" y="68437"/>
                  <a:pt x="1314450" y="69850"/>
                  <a:pt x="1771650" y="76200"/>
                </a:cubicBezTo>
                <a:cubicBezTo>
                  <a:pt x="2282396" y="246449"/>
                  <a:pt x="1767326" y="81184"/>
                  <a:pt x="3257550" y="114300"/>
                </a:cubicBezTo>
                <a:cubicBezTo>
                  <a:pt x="3352988" y="116421"/>
                  <a:pt x="3448050" y="127000"/>
                  <a:pt x="3543300" y="133350"/>
                </a:cubicBezTo>
                <a:cubicBezTo>
                  <a:pt x="3587750" y="139700"/>
                  <a:pt x="3632360" y="145018"/>
                  <a:pt x="3676650" y="152400"/>
                </a:cubicBezTo>
                <a:cubicBezTo>
                  <a:pt x="3708588" y="157723"/>
                  <a:pt x="3739699" y="168060"/>
                  <a:pt x="3771900" y="171450"/>
                </a:cubicBezTo>
                <a:cubicBezTo>
                  <a:pt x="3860537" y="180780"/>
                  <a:pt x="3949658" y="184762"/>
                  <a:pt x="4038600" y="190500"/>
                </a:cubicBezTo>
                <a:cubicBezTo>
                  <a:pt x="4913946" y="246974"/>
                  <a:pt x="4867991" y="214458"/>
                  <a:pt x="6324600" y="228600"/>
                </a:cubicBezTo>
                <a:cubicBezTo>
                  <a:pt x="6350000" y="241300"/>
                  <a:pt x="6377692" y="250194"/>
                  <a:pt x="6400800" y="266700"/>
                </a:cubicBezTo>
                <a:cubicBezTo>
                  <a:pt x="6422723" y="282359"/>
                  <a:pt x="6434559" y="310484"/>
                  <a:pt x="6457950" y="323850"/>
                </a:cubicBezTo>
                <a:cubicBezTo>
                  <a:pt x="6480682" y="336840"/>
                  <a:pt x="6509072" y="335377"/>
                  <a:pt x="6534150" y="342900"/>
                </a:cubicBezTo>
                <a:cubicBezTo>
                  <a:pt x="6572617" y="354440"/>
                  <a:pt x="6648450" y="381000"/>
                  <a:pt x="6648450" y="381000"/>
                </a:cubicBezTo>
                <a:lnTo>
                  <a:pt x="7677150" y="361950"/>
                </a:lnTo>
                <a:cubicBezTo>
                  <a:pt x="7849493" y="361950"/>
                  <a:pt x="9480960" y="395359"/>
                  <a:pt x="9715500" y="400050"/>
                </a:cubicBezTo>
                <a:cubicBezTo>
                  <a:pt x="9829800" y="406400"/>
                  <a:pt x="9944394" y="408736"/>
                  <a:pt x="10058400" y="419100"/>
                </a:cubicBezTo>
                <a:cubicBezTo>
                  <a:pt x="10084474" y="421470"/>
                  <a:pt x="10111868" y="425160"/>
                  <a:pt x="10134600" y="438150"/>
                </a:cubicBezTo>
                <a:cubicBezTo>
                  <a:pt x="10157991" y="451516"/>
                  <a:pt x="10171054" y="478053"/>
                  <a:pt x="10191750" y="495300"/>
                </a:cubicBezTo>
                <a:cubicBezTo>
                  <a:pt x="10209339" y="509957"/>
                  <a:pt x="10230269" y="520092"/>
                  <a:pt x="10248900" y="533400"/>
                </a:cubicBezTo>
                <a:cubicBezTo>
                  <a:pt x="10274736" y="551854"/>
                  <a:pt x="10299700" y="571500"/>
                  <a:pt x="10325100" y="590550"/>
                </a:cubicBezTo>
                <a:cubicBezTo>
                  <a:pt x="10412071" y="764492"/>
                  <a:pt x="10309497" y="547641"/>
                  <a:pt x="10401300" y="800100"/>
                </a:cubicBezTo>
                <a:cubicBezTo>
                  <a:pt x="10411005" y="826788"/>
                  <a:pt x="10427866" y="850350"/>
                  <a:pt x="10439400" y="876300"/>
                </a:cubicBezTo>
                <a:cubicBezTo>
                  <a:pt x="10455504" y="912533"/>
                  <a:pt x="10483982" y="984713"/>
                  <a:pt x="10496550" y="1028700"/>
                </a:cubicBezTo>
                <a:cubicBezTo>
                  <a:pt x="10503743" y="1053874"/>
                  <a:pt x="10509250" y="1079500"/>
                  <a:pt x="10515600" y="1104900"/>
                </a:cubicBezTo>
                <a:cubicBezTo>
                  <a:pt x="10509250" y="1168400"/>
                  <a:pt x="10519459" y="1235837"/>
                  <a:pt x="10496550" y="1295400"/>
                </a:cubicBezTo>
                <a:cubicBezTo>
                  <a:pt x="10485152" y="1325034"/>
                  <a:pt x="10447274" y="1335723"/>
                  <a:pt x="10420350" y="1352550"/>
                </a:cubicBezTo>
                <a:cubicBezTo>
                  <a:pt x="10396268" y="1367601"/>
                  <a:pt x="10368806" y="1376561"/>
                  <a:pt x="10344150" y="1390650"/>
                </a:cubicBezTo>
                <a:cubicBezTo>
                  <a:pt x="10324271" y="1402009"/>
                  <a:pt x="10308437" y="1420711"/>
                  <a:pt x="10287000" y="1428750"/>
                </a:cubicBezTo>
                <a:cubicBezTo>
                  <a:pt x="10256683" y="1440119"/>
                  <a:pt x="10222883" y="1438905"/>
                  <a:pt x="10191750" y="1447800"/>
                </a:cubicBezTo>
                <a:cubicBezTo>
                  <a:pt x="10133826" y="1464350"/>
                  <a:pt x="10078507" y="1489428"/>
                  <a:pt x="10020300" y="1504950"/>
                </a:cubicBezTo>
                <a:cubicBezTo>
                  <a:pt x="9982979" y="1514902"/>
                  <a:pt x="9944176" y="1518127"/>
                  <a:pt x="9906000" y="1524000"/>
                </a:cubicBezTo>
                <a:cubicBezTo>
                  <a:pt x="9681314" y="1558567"/>
                  <a:pt x="9668879" y="1552484"/>
                  <a:pt x="9353550" y="1581150"/>
                </a:cubicBezTo>
                <a:lnTo>
                  <a:pt x="7505700" y="1562100"/>
                </a:lnTo>
                <a:cubicBezTo>
                  <a:pt x="6292081" y="1540034"/>
                  <a:pt x="7971401" y="1551225"/>
                  <a:pt x="7086600" y="1524000"/>
                </a:cubicBezTo>
                <a:cubicBezTo>
                  <a:pt x="6731112" y="1513062"/>
                  <a:pt x="6375400" y="1511300"/>
                  <a:pt x="6019800" y="1504950"/>
                </a:cubicBezTo>
                <a:cubicBezTo>
                  <a:pt x="5863928" y="1465982"/>
                  <a:pt x="5895520" y="1468980"/>
                  <a:pt x="5638800" y="1466850"/>
                </a:cubicBezTo>
                <a:lnTo>
                  <a:pt x="1352550" y="1447800"/>
                </a:lnTo>
                <a:cubicBezTo>
                  <a:pt x="1276350" y="1441450"/>
                  <a:pt x="1199713" y="1439081"/>
                  <a:pt x="1123950" y="1428750"/>
                </a:cubicBezTo>
                <a:cubicBezTo>
                  <a:pt x="1059786" y="1420000"/>
                  <a:pt x="996950" y="1403350"/>
                  <a:pt x="933450" y="1390650"/>
                </a:cubicBezTo>
                <a:cubicBezTo>
                  <a:pt x="901700" y="1384300"/>
                  <a:pt x="870381" y="1375176"/>
                  <a:pt x="838200" y="1371600"/>
                </a:cubicBezTo>
                <a:cubicBezTo>
                  <a:pt x="781050" y="1365250"/>
                  <a:pt x="723469" y="1362003"/>
                  <a:pt x="666750" y="1352550"/>
                </a:cubicBezTo>
                <a:cubicBezTo>
                  <a:pt x="572896" y="1336908"/>
                  <a:pt x="484834" y="1318742"/>
                  <a:pt x="400050" y="1276350"/>
                </a:cubicBezTo>
                <a:cubicBezTo>
                  <a:pt x="299267" y="1225958"/>
                  <a:pt x="384056" y="1251318"/>
                  <a:pt x="285750" y="1181100"/>
                </a:cubicBezTo>
                <a:cubicBezTo>
                  <a:pt x="262642" y="1164594"/>
                  <a:pt x="234206" y="1157089"/>
                  <a:pt x="209550" y="1143000"/>
                </a:cubicBezTo>
                <a:cubicBezTo>
                  <a:pt x="189671" y="1131641"/>
                  <a:pt x="171450" y="1117600"/>
                  <a:pt x="152400" y="1104900"/>
                </a:cubicBezTo>
                <a:cubicBezTo>
                  <a:pt x="106025" y="1035337"/>
                  <a:pt x="66913" y="981789"/>
                  <a:pt x="38100" y="895350"/>
                </a:cubicBezTo>
                <a:cubicBezTo>
                  <a:pt x="10771" y="813362"/>
                  <a:pt x="23920" y="857681"/>
                  <a:pt x="0" y="762000"/>
                </a:cubicBezTo>
                <a:cubicBezTo>
                  <a:pt x="11465" y="567090"/>
                  <a:pt x="-4968" y="505511"/>
                  <a:pt x="38100" y="361950"/>
                </a:cubicBezTo>
                <a:cubicBezTo>
                  <a:pt x="49640" y="323483"/>
                  <a:pt x="63500" y="285750"/>
                  <a:pt x="76200" y="247650"/>
                </a:cubicBezTo>
                <a:lnTo>
                  <a:pt x="114300" y="133350"/>
                </a:lnTo>
                <a:cubicBezTo>
                  <a:pt x="135358" y="70176"/>
                  <a:pt x="133350" y="96280"/>
                  <a:pt x="133350" y="5715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C:\Documents and Settings\kkobe\Local Settings\Temporary Internet Files\Content.IE5\1GTC6AE0\MC90039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3" y="3962400"/>
            <a:ext cx="1551737" cy="2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1GTC6AE0\MC9000132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426" y="4724400"/>
            <a:ext cx="1388974" cy="12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00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5" y="4394302"/>
            <a:ext cx="1798625" cy="14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kkobe\Local Settings\Temporary Internet Files\Content.IE5\1GTC6AE0\MC9003708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131"/>
            <a:ext cx="21336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31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471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24600" y="304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4419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15000" y="54218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191000" y="412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586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pic>
        <p:nvPicPr>
          <p:cNvPr id="35842" name="Picture 2" descr="C:\Documents and Settings\kkobe\Local Settings\Temporary Internet Files\Content.IE5\2YDPCFNN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82934"/>
            <a:ext cx="1039451" cy="9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0.00051 0.00394 0.00208 0.01736 0.00416 0.02222 C 0.0177 0.05463 0.0085 0.02315 0.01666 0.05556 C 0.02222 0.07778 0.02742 0.10209 0.03124 0.125 C 0.03402 0.14167 0.03558 0.15903 0.03958 0.175 C 0.04774 0.32547 0.03749 0.47755 0.03749 0.6277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205 -0.03912 -0.06788 -0.00996 -0.1 -0.00278 C -0.10469 0.00046 -0.11024 0.00162 -0.11458 0.00555 C -0.12257 0.01273 -0.12344 0.01782 -0.13333 0.02222 C -0.13958 0.03055 -0.1526 0.04351 -0.15833 0.05277 C -0.16458 0.06273 -0.16649 0.07708 -0.17083 0.08888 C -0.17257 0.103 -0.175 0.11342 -0.175 0.12777 " pathEditMode="relative" ptsTypes="ffffff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833 -0.00711 -0.01782 -0.0125 -0.025 C -0.01666 -0.03055 -0.0217 -0.03518 -0.025 -0.04167 C -0.02812 -0.04792 -0.03055 -0.05417 -0.03541 -0.05833 C -0.03732 -0.05995 -0.03975 -0.05972 -0.04166 -0.06111 C -0.0533 -0.06898 -0.06406 -0.08194 -0.075 -0.09167 C -0.08229 -0.09815 -0.09791 -0.10046 -0.10625 -0.10278 C -0.12882 -0.10185 -0.17135 -0.10926 -0.19791 -0.09167 " pathEditMode="relative" ptsTypes="fffffff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3056 0.00295 0.00764 -0.00833 -0.01945 C -0.01042 -0.02454 -0.01111 -0.03056 -0.0125 -0.03611 C -0.01406 -0.04236 -0.01806 -0.04722 -0.02083 -0.05278 C -0.02569 -0.0625 -0.03333 -0.08334 -0.03333 -0.08334 C -0.03403 -0.08797 -0.0342 -0.09283 -0.03542 -0.09722 C -0.03628 -0.10047 -0.03872 -0.10232 -0.03958 -0.10556 C -0.04444 -0.12269 -0.04601 -0.14306 -0.04792 -0.16111 C -0.04653 -0.21435 -0.05278 -0.2794 -0.02708 -0.325 C -0.02031 -0.35232 -0.03125 -0.31366 -0.01875 -0.33889 C -0.01719 -0.34213 -0.01823 -0.34676 -0.01667 -0.35 C -0.01528 -0.35278 -0.01215 -0.35324 -0.01042 -0.35556 C 0.00503 -0.37616 -0.01267 -0.35903 0.00208 -0.37222 C 0.01215 -0.39259 -0.00035 -0.37107 0.0125 -0.38334 C 0.01979 -0.39028 0.02639 -0.4007 0.03333 -0.40834 C 0.03524 -0.41042 0.03733 -0.41227 0.03958 -0.41389 C 0.04236 -0.41597 0.04549 -0.4169 0.04792 -0.41945 C 0.06215 -0.43472 0.06597 -0.44398 0.08333 -0.45556 C 0.09097 -0.47107 0.1151 -0.48704 0.12917 -0.49167 C 0.13802 -0.50347 0.15087 -0.5044 0.1625 -0.51111 C 0.17552 -0.51852 0.18854 -0.52246 0.20208 -0.52778 C 0.21163 -0.53172 0.21684 -0.53565 0.22708 -0.53611 C 0.24722 -0.53681 0.26736 -0.53611 0.2875 -0.53611 " pathEditMode="relative" ptsTypes="ffffffffffffffffffffff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2523 0 -0.04722 -0.00833 -0.06944 C -0.01041 -0.08842 -0.01423 -0.10625 -0.01666 -0.125 C -0.01597 -0.16759 -0.0158 -0.21018 -0.01458 -0.25277 C -0.01423 -0.26736 -0.01232 -0.26342 -0.01041 -0.275 C -0.00625 -0.30046 -0.00191 -0.32546 0.00417 -0.35 C 0.00695 -0.36111 0.01355 -0.36944 0.01667 -0.38055 C 0.02101 -0.39583 0.02379 -0.40879 0.03125 -0.42222 C 0.03594 -0.4412 0.03889 -0.45763 0.05209 -0.46944 C 0.05521 -0.48171 0.06077 -0.48773 0.06667 -0.49722 C 0.07327 -0.50787 0.06997 -0.51111 0.07917 -0.51944 C 0.08768 -0.53657 0.0783 -0.5199 0.08959 -0.53333 C 0.09393 -0.53865 0.10209 -0.55 0.10209 -0.55 C 0.10486 -0.56134 0.10938 -0.56574 0.11667 -0.57222 C 0.11806 -0.575 0.11875 -0.5787 0.12084 -0.58055 C 0.13559 -0.59282 0.16563 -0.59444 0.18125 -0.59444 " pathEditMode="relative" ptsTypes="fffffffffffffff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70" y="0"/>
            <a:ext cx="9157869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9143999" cy="1678531"/>
          </a:xfrm>
        </p:spPr>
        <p:txBody>
          <a:bodyPr/>
          <a:lstStyle/>
          <a:p>
            <a:r>
              <a:rPr lang="en-US" sz="2500" dirty="0" smtClean="0"/>
              <a:t>Decomposers</a:t>
            </a:r>
          </a:p>
          <a:p>
            <a:pPr lvl="1"/>
            <a:r>
              <a:rPr lang="en-US" sz="2500" dirty="0" smtClean="0"/>
              <a:t>Obtain glucose by feeding on the dead</a:t>
            </a:r>
          </a:p>
          <a:p>
            <a:pPr lvl="1"/>
            <a:r>
              <a:rPr lang="en-US" sz="2500" dirty="0" smtClean="0"/>
              <a:t>CO</a:t>
            </a:r>
            <a:r>
              <a:rPr lang="en-US" sz="2500" baseline="-16000" dirty="0" smtClean="0"/>
              <a:t>2</a:t>
            </a:r>
            <a:r>
              <a:rPr lang="en-US" sz="2500" dirty="0" smtClean="0"/>
              <a:t> released into atmosphere</a:t>
            </a:r>
          </a:p>
          <a:p>
            <a:endParaRPr lang="en-US" sz="2500" dirty="0"/>
          </a:p>
        </p:txBody>
      </p:sp>
      <p:sp>
        <p:nvSpPr>
          <p:cNvPr id="5" name="Freeform 4"/>
          <p:cNvSpPr/>
          <p:nvPr/>
        </p:nvSpPr>
        <p:spPr>
          <a:xfrm>
            <a:off x="-535077" y="4422526"/>
            <a:ext cx="10193427" cy="3083174"/>
          </a:xfrm>
          <a:custGeom>
            <a:avLst/>
            <a:gdLst>
              <a:gd name="connsiteX0" fmla="*/ 77877 w 10193427"/>
              <a:gd name="connsiteY0" fmla="*/ 16124 h 3083174"/>
              <a:gd name="connsiteX1" fmla="*/ 935127 w 10193427"/>
              <a:gd name="connsiteY1" fmla="*/ 35174 h 3083174"/>
              <a:gd name="connsiteX2" fmla="*/ 1106577 w 10193427"/>
              <a:gd name="connsiteY2" fmla="*/ 54224 h 3083174"/>
              <a:gd name="connsiteX3" fmla="*/ 1278027 w 10193427"/>
              <a:gd name="connsiteY3" fmla="*/ 92324 h 3083174"/>
              <a:gd name="connsiteX4" fmla="*/ 3373527 w 10193427"/>
              <a:gd name="connsiteY4" fmla="*/ 111374 h 3083174"/>
              <a:gd name="connsiteX5" fmla="*/ 3487827 w 10193427"/>
              <a:gd name="connsiteY5" fmla="*/ 149474 h 3083174"/>
              <a:gd name="connsiteX6" fmla="*/ 3640227 w 10193427"/>
              <a:gd name="connsiteY6" fmla="*/ 187574 h 3083174"/>
              <a:gd name="connsiteX7" fmla="*/ 3697377 w 10193427"/>
              <a:gd name="connsiteY7" fmla="*/ 225674 h 3083174"/>
              <a:gd name="connsiteX8" fmla="*/ 3811677 w 10193427"/>
              <a:gd name="connsiteY8" fmla="*/ 263774 h 3083174"/>
              <a:gd name="connsiteX9" fmla="*/ 3849777 w 10193427"/>
              <a:gd name="connsiteY9" fmla="*/ 320924 h 3083174"/>
              <a:gd name="connsiteX10" fmla="*/ 3906927 w 10193427"/>
              <a:gd name="connsiteY10" fmla="*/ 339974 h 3083174"/>
              <a:gd name="connsiteX11" fmla="*/ 3964077 w 10193427"/>
              <a:gd name="connsiteY11" fmla="*/ 378074 h 3083174"/>
              <a:gd name="connsiteX12" fmla="*/ 4059327 w 10193427"/>
              <a:gd name="connsiteY12" fmla="*/ 454274 h 3083174"/>
              <a:gd name="connsiteX13" fmla="*/ 4173627 w 10193427"/>
              <a:gd name="connsiteY13" fmla="*/ 530474 h 3083174"/>
              <a:gd name="connsiteX14" fmla="*/ 4211727 w 10193427"/>
              <a:gd name="connsiteY14" fmla="*/ 587624 h 3083174"/>
              <a:gd name="connsiteX15" fmla="*/ 4326027 w 10193427"/>
              <a:gd name="connsiteY15" fmla="*/ 701924 h 3083174"/>
              <a:gd name="connsiteX16" fmla="*/ 4364127 w 10193427"/>
              <a:gd name="connsiteY16" fmla="*/ 759074 h 3083174"/>
              <a:gd name="connsiteX17" fmla="*/ 4478427 w 10193427"/>
              <a:gd name="connsiteY17" fmla="*/ 835274 h 3083174"/>
              <a:gd name="connsiteX18" fmla="*/ 4535577 w 10193427"/>
              <a:gd name="connsiteY18" fmla="*/ 873374 h 3083174"/>
              <a:gd name="connsiteX19" fmla="*/ 4649877 w 10193427"/>
              <a:gd name="connsiteY19" fmla="*/ 968624 h 3083174"/>
              <a:gd name="connsiteX20" fmla="*/ 4726077 w 10193427"/>
              <a:gd name="connsiteY20" fmla="*/ 987674 h 3083174"/>
              <a:gd name="connsiteX21" fmla="*/ 6040527 w 10193427"/>
              <a:gd name="connsiteY21" fmla="*/ 1044824 h 3083174"/>
              <a:gd name="connsiteX22" fmla="*/ 7335927 w 10193427"/>
              <a:gd name="connsiteY22" fmla="*/ 1082924 h 3083174"/>
              <a:gd name="connsiteX23" fmla="*/ 10098177 w 10193427"/>
              <a:gd name="connsiteY23" fmla="*/ 1121024 h 3083174"/>
              <a:gd name="connsiteX24" fmla="*/ 10117227 w 10193427"/>
              <a:gd name="connsiteY24" fmla="*/ 1216274 h 3083174"/>
              <a:gd name="connsiteX25" fmla="*/ 10136277 w 10193427"/>
              <a:gd name="connsiteY25" fmla="*/ 1902074 h 3083174"/>
              <a:gd name="connsiteX26" fmla="*/ 10155327 w 10193427"/>
              <a:gd name="connsiteY26" fmla="*/ 1997324 h 3083174"/>
              <a:gd name="connsiteX27" fmla="*/ 10193427 w 10193427"/>
              <a:gd name="connsiteY27" fmla="*/ 2473574 h 3083174"/>
              <a:gd name="connsiteX28" fmla="*/ 10155327 w 10193427"/>
              <a:gd name="connsiteY28" fmla="*/ 2625974 h 3083174"/>
              <a:gd name="connsiteX29" fmla="*/ 9907677 w 10193427"/>
              <a:gd name="connsiteY29" fmla="*/ 2645024 h 3083174"/>
              <a:gd name="connsiteX30" fmla="*/ 9469527 w 10193427"/>
              <a:gd name="connsiteY30" fmla="*/ 2664074 h 3083174"/>
              <a:gd name="connsiteX31" fmla="*/ 9279027 w 10193427"/>
              <a:gd name="connsiteY31" fmla="*/ 2702174 h 3083174"/>
              <a:gd name="connsiteX32" fmla="*/ 9145677 w 10193427"/>
              <a:gd name="connsiteY32" fmla="*/ 2740274 h 3083174"/>
              <a:gd name="connsiteX33" fmla="*/ 9050427 w 10193427"/>
              <a:gd name="connsiteY33" fmla="*/ 2759324 h 3083174"/>
              <a:gd name="connsiteX34" fmla="*/ 8936127 w 10193427"/>
              <a:gd name="connsiteY34" fmla="*/ 2797424 h 3083174"/>
              <a:gd name="connsiteX35" fmla="*/ 8878977 w 10193427"/>
              <a:gd name="connsiteY35" fmla="*/ 2816474 h 3083174"/>
              <a:gd name="connsiteX36" fmla="*/ 8783727 w 10193427"/>
              <a:gd name="connsiteY36" fmla="*/ 2835524 h 3083174"/>
              <a:gd name="connsiteX37" fmla="*/ 8669427 w 10193427"/>
              <a:gd name="connsiteY37" fmla="*/ 2873624 h 3083174"/>
              <a:gd name="connsiteX38" fmla="*/ 8536077 w 10193427"/>
              <a:gd name="connsiteY38" fmla="*/ 2892674 h 3083174"/>
              <a:gd name="connsiteX39" fmla="*/ 8459877 w 10193427"/>
              <a:gd name="connsiteY39" fmla="*/ 2911724 h 3083174"/>
              <a:gd name="connsiteX40" fmla="*/ 8059827 w 10193427"/>
              <a:gd name="connsiteY40" fmla="*/ 2930774 h 3083174"/>
              <a:gd name="connsiteX41" fmla="*/ 7907427 w 10193427"/>
              <a:gd name="connsiteY41" fmla="*/ 2949824 h 3083174"/>
              <a:gd name="connsiteX42" fmla="*/ 7774077 w 10193427"/>
              <a:gd name="connsiteY42" fmla="*/ 2987924 h 3083174"/>
              <a:gd name="connsiteX43" fmla="*/ 6040527 w 10193427"/>
              <a:gd name="connsiteY43" fmla="*/ 3006974 h 3083174"/>
              <a:gd name="connsiteX44" fmla="*/ 5316627 w 10193427"/>
              <a:gd name="connsiteY44" fmla="*/ 3045074 h 3083174"/>
              <a:gd name="connsiteX45" fmla="*/ 4630827 w 10193427"/>
              <a:gd name="connsiteY45" fmla="*/ 3083174 h 3083174"/>
              <a:gd name="connsiteX46" fmla="*/ 1392327 w 10193427"/>
              <a:gd name="connsiteY46" fmla="*/ 3064124 h 3083174"/>
              <a:gd name="connsiteX47" fmla="*/ 1239927 w 10193427"/>
              <a:gd name="connsiteY47" fmla="*/ 3045074 h 3083174"/>
              <a:gd name="connsiteX48" fmla="*/ 1068477 w 10193427"/>
              <a:gd name="connsiteY48" fmla="*/ 3006974 h 3083174"/>
              <a:gd name="connsiteX49" fmla="*/ 1011327 w 10193427"/>
              <a:gd name="connsiteY49" fmla="*/ 2987924 h 3083174"/>
              <a:gd name="connsiteX50" fmla="*/ 916077 w 10193427"/>
              <a:gd name="connsiteY50" fmla="*/ 2949824 h 3083174"/>
              <a:gd name="connsiteX51" fmla="*/ 801777 w 10193427"/>
              <a:gd name="connsiteY51" fmla="*/ 2930774 h 3083174"/>
              <a:gd name="connsiteX52" fmla="*/ 687477 w 10193427"/>
              <a:gd name="connsiteY52" fmla="*/ 2873624 h 3083174"/>
              <a:gd name="connsiteX53" fmla="*/ 496977 w 10193427"/>
              <a:gd name="connsiteY53" fmla="*/ 2816474 h 3083174"/>
              <a:gd name="connsiteX54" fmla="*/ 363627 w 10193427"/>
              <a:gd name="connsiteY54" fmla="*/ 2721224 h 3083174"/>
              <a:gd name="connsiteX55" fmla="*/ 306477 w 10193427"/>
              <a:gd name="connsiteY55" fmla="*/ 2702174 h 3083174"/>
              <a:gd name="connsiteX56" fmla="*/ 249327 w 10193427"/>
              <a:gd name="connsiteY56" fmla="*/ 2664074 h 3083174"/>
              <a:gd name="connsiteX57" fmla="*/ 173127 w 10193427"/>
              <a:gd name="connsiteY57" fmla="*/ 2530724 h 3083174"/>
              <a:gd name="connsiteX58" fmla="*/ 154077 w 10193427"/>
              <a:gd name="connsiteY58" fmla="*/ 2454524 h 3083174"/>
              <a:gd name="connsiteX59" fmla="*/ 135027 w 10193427"/>
              <a:gd name="connsiteY59" fmla="*/ 682874 h 3083174"/>
              <a:gd name="connsiteX60" fmla="*/ 115977 w 10193427"/>
              <a:gd name="connsiteY60" fmla="*/ 625724 h 3083174"/>
              <a:gd name="connsiteX61" fmla="*/ 77877 w 10193427"/>
              <a:gd name="connsiteY61" fmla="*/ 473324 h 3083174"/>
              <a:gd name="connsiteX62" fmla="*/ 58827 w 10193427"/>
              <a:gd name="connsiteY62" fmla="*/ 339974 h 3083174"/>
              <a:gd name="connsiteX63" fmla="*/ 39777 w 10193427"/>
              <a:gd name="connsiteY63" fmla="*/ 282824 h 3083174"/>
              <a:gd name="connsiteX64" fmla="*/ 77877 w 10193427"/>
              <a:gd name="connsiteY64" fmla="*/ 16124 h 30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93427" h="3083174">
                <a:moveTo>
                  <a:pt x="77877" y="16124"/>
                </a:moveTo>
                <a:cubicBezTo>
                  <a:pt x="227102" y="-25151"/>
                  <a:pt x="649502" y="24595"/>
                  <a:pt x="935127" y="35174"/>
                </a:cubicBezTo>
                <a:cubicBezTo>
                  <a:pt x="992589" y="37302"/>
                  <a:pt x="1049858" y="44771"/>
                  <a:pt x="1106577" y="54224"/>
                </a:cubicBezTo>
                <a:cubicBezTo>
                  <a:pt x="1235267" y="75672"/>
                  <a:pt x="1076795" y="88854"/>
                  <a:pt x="1278027" y="92324"/>
                </a:cubicBezTo>
                <a:lnTo>
                  <a:pt x="3373527" y="111374"/>
                </a:lnTo>
                <a:cubicBezTo>
                  <a:pt x="3411627" y="124074"/>
                  <a:pt x="3448865" y="139734"/>
                  <a:pt x="3487827" y="149474"/>
                </a:cubicBezTo>
                <a:lnTo>
                  <a:pt x="3640227" y="187574"/>
                </a:lnTo>
                <a:cubicBezTo>
                  <a:pt x="3659277" y="200274"/>
                  <a:pt x="3676455" y="216375"/>
                  <a:pt x="3697377" y="225674"/>
                </a:cubicBezTo>
                <a:cubicBezTo>
                  <a:pt x="3734077" y="241985"/>
                  <a:pt x="3811677" y="263774"/>
                  <a:pt x="3811677" y="263774"/>
                </a:cubicBezTo>
                <a:cubicBezTo>
                  <a:pt x="3824377" y="282824"/>
                  <a:pt x="3831899" y="306621"/>
                  <a:pt x="3849777" y="320924"/>
                </a:cubicBezTo>
                <a:cubicBezTo>
                  <a:pt x="3865457" y="333468"/>
                  <a:pt x="3888966" y="330994"/>
                  <a:pt x="3906927" y="339974"/>
                </a:cubicBezTo>
                <a:cubicBezTo>
                  <a:pt x="3927405" y="350213"/>
                  <a:pt x="3945027" y="365374"/>
                  <a:pt x="3964077" y="378074"/>
                </a:cubicBezTo>
                <a:cubicBezTo>
                  <a:pt x="4034475" y="483671"/>
                  <a:pt x="3961899" y="400147"/>
                  <a:pt x="4059327" y="454274"/>
                </a:cubicBezTo>
                <a:cubicBezTo>
                  <a:pt x="4099355" y="476512"/>
                  <a:pt x="4173627" y="530474"/>
                  <a:pt x="4173627" y="530474"/>
                </a:cubicBezTo>
                <a:cubicBezTo>
                  <a:pt x="4186327" y="549524"/>
                  <a:pt x="4196516" y="570512"/>
                  <a:pt x="4211727" y="587624"/>
                </a:cubicBezTo>
                <a:cubicBezTo>
                  <a:pt x="4247524" y="627896"/>
                  <a:pt x="4296139" y="657092"/>
                  <a:pt x="4326027" y="701924"/>
                </a:cubicBezTo>
                <a:cubicBezTo>
                  <a:pt x="4338727" y="720974"/>
                  <a:pt x="4346897" y="743997"/>
                  <a:pt x="4364127" y="759074"/>
                </a:cubicBezTo>
                <a:cubicBezTo>
                  <a:pt x="4398588" y="789227"/>
                  <a:pt x="4440327" y="809874"/>
                  <a:pt x="4478427" y="835274"/>
                </a:cubicBezTo>
                <a:cubicBezTo>
                  <a:pt x="4497477" y="847974"/>
                  <a:pt x="4519388" y="857185"/>
                  <a:pt x="4535577" y="873374"/>
                </a:cubicBezTo>
                <a:cubicBezTo>
                  <a:pt x="4569906" y="907703"/>
                  <a:pt x="4603463" y="948732"/>
                  <a:pt x="4649877" y="968624"/>
                </a:cubicBezTo>
                <a:cubicBezTo>
                  <a:pt x="4673942" y="978937"/>
                  <a:pt x="4700677" y="981324"/>
                  <a:pt x="4726077" y="987674"/>
                </a:cubicBezTo>
                <a:cubicBezTo>
                  <a:pt x="5132400" y="1258556"/>
                  <a:pt x="4752633" y="1020293"/>
                  <a:pt x="6040527" y="1044824"/>
                </a:cubicBezTo>
                <a:cubicBezTo>
                  <a:pt x="6571627" y="1054940"/>
                  <a:pt x="6830469" y="1065494"/>
                  <a:pt x="7335927" y="1082924"/>
                </a:cubicBezTo>
                <a:cubicBezTo>
                  <a:pt x="8325046" y="1280748"/>
                  <a:pt x="6791700" y="980323"/>
                  <a:pt x="10098177" y="1121024"/>
                </a:cubicBezTo>
                <a:cubicBezTo>
                  <a:pt x="10130526" y="1122401"/>
                  <a:pt x="10110877" y="1184524"/>
                  <a:pt x="10117227" y="1216274"/>
                </a:cubicBezTo>
                <a:cubicBezTo>
                  <a:pt x="10123577" y="1444874"/>
                  <a:pt x="10125135" y="1673657"/>
                  <a:pt x="10136277" y="1902074"/>
                </a:cubicBezTo>
                <a:cubicBezTo>
                  <a:pt x="10137855" y="1934414"/>
                  <a:pt x="10152935" y="1965034"/>
                  <a:pt x="10155327" y="1997324"/>
                </a:cubicBezTo>
                <a:cubicBezTo>
                  <a:pt x="10191448" y="2484962"/>
                  <a:pt x="10127834" y="2276795"/>
                  <a:pt x="10193427" y="2473574"/>
                </a:cubicBezTo>
                <a:cubicBezTo>
                  <a:pt x="10180727" y="2524374"/>
                  <a:pt x="10200228" y="2599033"/>
                  <a:pt x="10155327" y="2625974"/>
                </a:cubicBezTo>
                <a:cubicBezTo>
                  <a:pt x="10084332" y="2668571"/>
                  <a:pt x="9990343" y="2640431"/>
                  <a:pt x="9907677" y="2645024"/>
                </a:cubicBezTo>
                <a:cubicBezTo>
                  <a:pt x="9761714" y="2653133"/>
                  <a:pt x="9615577" y="2657724"/>
                  <a:pt x="9469527" y="2664074"/>
                </a:cubicBezTo>
                <a:cubicBezTo>
                  <a:pt x="9406027" y="2676774"/>
                  <a:pt x="9340461" y="2681696"/>
                  <a:pt x="9279027" y="2702174"/>
                </a:cubicBezTo>
                <a:cubicBezTo>
                  <a:pt x="9215385" y="2723388"/>
                  <a:pt x="9217438" y="2724327"/>
                  <a:pt x="9145677" y="2740274"/>
                </a:cubicBezTo>
                <a:cubicBezTo>
                  <a:pt x="9114069" y="2747298"/>
                  <a:pt x="9081665" y="2750805"/>
                  <a:pt x="9050427" y="2759324"/>
                </a:cubicBezTo>
                <a:cubicBezTo>
                  <a:pt x="9011681" y="2769891"/>
                  <a:pt x="8974227" y="2784724"/>
                  <a:pt x="8936127" y="2797424"/>
                </a:cubicBezTo>
                <a:cubicBezTo>
                  <a:pt x="8917077" y="2803774"/>
                  <a:pt x="8898668" y="2812536"/>
                  <a:pt x="8878977" y="2816474"/>
                </a:cubicBezTo>
                <a:cubicBezTo>
                  <a:pt x="8847227" y="2822824"/>
                  <a:pt x="8814965" y="2827005"/>
                  <a:pt x="8783727" y="2835524"/>
                </a:cubicBezTo>
                <a:cubicBezTo>
                  <a:pt x="8744981" y="2846091"/>
                  <a:pt x="8708559" y="2864593"/>
                  <a:pt x="8669427" y="2873624"/>
                </a:cubicBezTo>
                <a:cubicBezTo>
                  <a:pt x="8625676" y="2883720"/>
                  <a:pt x="8580254" y="2884642"/>
                  <a:pt x="8536077" y="2892674"/>
                </a:cubicBezTo>
                <a:cubicBezTo>
                  <a:pt x="8510318" y="2897358"/>
                  <a:pt x="8485975" y="2909636"/>
                  <a:pt x="8459877" y="2911724"/>
                </a:cubicBezTo>
                <a:cubicBezTo>
                  <a:pt x="8326801" y="2922370"/>
                  <a:pt x="8193177" y="2924424"/>
                  <a:pt x="8059827" y="2930774"/>
                </a:cubicBezTo>
                <a:cubicBezTo>
                  <a:pt x="8009027" y="2937124"/>
                  <a:pt x="7957628" y="2939784"/>
                  <a:pt x="7907427" y="2949824"/>
                </a:cubicBezTo>
                <a:cubicBezTo>
                  <a:pt x="7862096" y="2958890"/>
                  <a:pt x="7820284" y="2986509"/>
                  <a:pt x="7774077" y="2987924"/>
                </a:cubicBezTo>
                <a:cubicBezTo>
                  <a:pt x="7196463" y="3005606"/>
                  <a:pt x="6618377" y="3000624"/>
                  <a:pt x="6040527" y="3006974"/>
                </a:cubicBezTo>
                <a:cubicBezTo>
                  <a:pt x="5736740" y="3067731"/>
                  <a:pt x="5996819" y="3021208"/>
                  <a:pt x="5316627" y="3045074"/>
                </a:cubicBezTo>
                <a:cubicBezTo>
                  <a:pt x="4855793" y="3061244"/>
                  <a:pt x="4974956" y="3054497"/>
                  <a:pt x="4630827" y="3083174"/>
                </a:cubicBezTo>
                <a:lnTo>
                  <a:pt x="1392327" y="3064124"/>
                </a:lnTo>
                <a:cubicBezTo>
                  <a:pt x="1341135" y="3063549"/>
                  <a:pt x="1290527" y="3052859"/>
                  <a:pt x="1239927" y="3045074"/>
                </a:cubicBezTo>
                <a:cubicBezTo>
                  <a:pt x="1197370" y="3038527"/>
                  <a:pt x="1112721" y="3019615"/>
                  <a:pt x="1068477" y="3006974"/>
                </a:cubicBezTo>
                <a:cubicBezTo>
                  <a:pt x="1049169" y="3001457"/>
                  <a:pt x="1030129" y="2994975"/>
                  <a:pt x="1011327" y="2987924"/>
                </a:cubicBezTo>
                <a:cubicBezTo>
                  <a:pt x="979308" y="2975917"/>
                  <a:pt x="949068" y="2958822"/>
                  <a:pt x="916077" y="2949824"/>
                </a:cubicBezTo>
                <a:cubicBezTo>
                  <a:pt x="878812" y="2939661"/>
                  <a:pt x="839483" y="2939153"/>
                  <a:pt x="801777" y="2930774"/>
                </a:cubicBezTo>
                <a:cubicBezTo>
                  <a:pt x="690632" y="2906075"/>
                  <a:pt x="798134" y="2921048"/>
                  <a:pt x="687477" y="2873624"/>
                </a:cubicBezTo>
                <a:cubicBezTo>
                  <a:pt x="496060" y="2791588"/>
                  <a:pt x="753085" y="2944528"/>
                  <a:pt x="496977" y="2816474"/>
                </a:cubicBezTo>
                <a:cubicBezTo>
                  <a:pt x="233864" y="2684918"/>
                  <a:pt x="595318" y="2875685"/>
                  <a:pt x="363627" y="2721224"/>
                </a:cubicBezTo>
                <a:cubicBezTo>
                  <a:pt x="346919" y="2710085"/>
                  <a:pt x="324438" y="2711154"/>
                  <a:pt x="306477" y="2702174"/>
                </a:cubicBezTo>
                <a:cubicBezTo>
                  <a:pt x="285999" y="2691935"/>
                  <a:pt x="268377" y="2676774"/>
                  <a:pt x="249327" y="2664074"/>
                </a:cubicBezTo>
                <a:cubicBezTo>
                  <a:pt x="217744" y="2616700"/>
                  <a:pt x="193844" y="2585969"/>
                  <a:pt x="173127" y="2530724"/>
                </a:cubicBezTo>
                <a:cubicBezTo>
                  <a:pt x="163934" y="2506209"/>
                  <a:pt x="160427" y="2479924"/>
                  <a:pt x="154077" y="2454524"/>
                </a:cubicBezTo>
                <a:cubicBezTo>
                  <a:pt x="147727" y="1863974"/>
                  <a:pt x="147328" y="1273330"/>
                  <a:pt x="135027" y="682874"/>
                </a:cubicBezTo>
                <a:cubicBezTo>
                  <a:pt x="134609" y="662798"/>
                  <a:pt x="120847" y="645205"/>
                  <a:pt x="115977" y="625724"/>
                </a:cubicBezTo>
                <a:lnTo>
                  <a:pt x="77877" y="473324"/>
                </a:lnTo>
                <a:cubicBezTo>
                  <a:pt x="71527" y="428874"/>
                  <a:pt x="67633" y="384003"/>
                  <a:pt x="58827" y="339974"/>
                </a:cubicBezTo>
                <a:cubicBezTo>
                  <a:pt x="54889" y="320283"/>
                  <a:pt x="39777" y="302904"/>
                  <a:pt x="39777" y="282824"/>
                </a:cubicBezTo>
                <a:cubicBezTo>
                  <a:pt x="39777" y="-57083"/>
                  <a:pt x="-71348" y="57399"/>
                  <a:pt x="77877" y="161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685800" y="5962650"/>
            <a:ext cx="10515600" cy="1581150"/>
          </a:xfrm>
          <a:custGeom>
            <a:avLst/>
            <a:gdLst>
              <a:gd name="connsiteX0" fmla="*/ 133350 w 10515600"/>
              <a:gd name="connsiteY0" fmla="*/ 0 h 1581150"/>
              <a:gd name="connsiteX1" fmla="*/ 228600 w 10515600"/>
              <a:gd name="connsiteY1" fmla="*/ 38100 h 1581150"/>
              <a:gd name="connsiteX2" fmla="*/ 400050 w 10515600"/>
              <a:gd name="connsiteY2" fmla="*/ 57150 h 1581150"/>
              <a:gd name="connsiteX3" fmla="*/ 1771650 w 10515600"/>
              <a:gd name="connsiteY3" fmla="*/ 76200 h 1581150"/>
              <a:gd name="connsiteX4" fmla="*/ 3257550 w 10515600"/>
              <a:gd name="connsiteY4" fmla="*/ 114300 h 1581150"/>
              <a:gd name="connsiteX5" fmla="*/ 3543300 w 10515600"/>
              <a:gd name="connsiteY5" fmla="*/ 133350 h 1581150"/>
              <a:gd name="connsiteX6" fmla="*/ 3676650 w 10515600"/>
              <a:gd name="connsiteY6" fmla="*/ 152400 h 1581150"/>
              <a:gd name="connsiteX7" fmla="*/ 3771900 w 10515600"/>
              <a:gd name="connsiteY7" fmla="*/ 171450 h 1581150"/>
              <a:gd name="connsiteX8" fmla="*/ 4038600 w 10515600"/>
              <a:gd name="connsiteY8" fmla="*/ 190500 h 1581150"/>
              <a:gd name="connsiteX9" fmla="*/ 6324600 w 10515600"/>
              <a:gd name="connsiteY9" fmla="*/ 228600 h 1581150"/>
              <a:gd name="connsiteX10" fmla="*/ 6400800 w 10515600"/>
              <a:gd name="connsiteY10" fmla="*/ 266700 h 1581150"/>
              <a:gd name="connsiteX11" fmla="*/ 6457950 w 10515600"/>
              <a:gd name="connsiteY11" fmla="*/ 323850 h 1581150"/>
              <a:gd name="connsiteX12" fmla="*/ 6534150 w 10515600"/>
              <a:gd name="connsiteY12" fmla="*/ 342900 h 1581150"/>
              <a:gd name="connsiteX13" fmla="*/ 6648450 w 10515600"/>
              <a:gd name="connsiteY13" fmla="*/ 381000 h 1581150"/>
              <a:gd name="connsiteX14" fmla="*/ 7677150 w 10515600"/>
              <a:gd name="connsiteY14" fmla="*/ 361950 h 1581150"/>
              <a:gd name="connsiteX15" fmla="*/ 9715500 w 10515600"/>
              <a:gd name="connsiteY15" fmla="*/ 400050 h 1581150"/>
              <a:gd name="connsiteX16" fmla="*/ 10058400 w 10515600"/>
              <a:gd name="connsiteY16" fmla="*/ 419100 h 1581150"/>
              <a:gd name="connsiteX17" fmla="*/ 10134600 w 10515600"/>
              <a:gd name="connsiteY17" fmla="*/ 438150 h 1581150"/>
              <a:gd name="connsiteX18" fmla="*/ 10191750 w 10515600"/>
              <a:gd name="connsiteY18" fmla="*/ 495300 h 1581150"/>
              <a:gd name="connsiteX19" fmla="*/ 10248900 w 10515600"/>
              <a:gd name="connsiteY19" fmla="*/ 533400 h 1581150"/>
              <a:gd name="connsiteX20" fmla="*/ 10325100 w 10515600"/>
              <a:gd name="connsiteY20" fmla="*/ 590550 h 1581150"/>
              <a:gd name="connsiteX21" fmla="*/ 10401300 w 10515600"/>
              <a:gd name="connsiteY21" fmla="*/ 800100 h 1581150"/>
              <a:gd name="connsiteX22" fmla="*/ 10439400 w 10515600"/>
              <a:gd name="connsiteY22" fmla="*/ 876300 h 1581150"/>
              <a:gd name="connsiteX23" fmla="*/ 10496550 w 10515600"/>
              <a:gd name="connsiteY23" fmla="*/ 1028700 h 1581150"/>
              <a:gd name="connsiteX24" fmla="*/ 10515600 w 10515600"/>
              <a:gd name="connsiteY24" fmla="*/ 1104900 h 1581150"/>
              <a:gd name="connsiteX25" fmla="*/ 10496550 w 10515600"/>
              <a:gd name="connsiteY25" fmla="*/ 1295400 h 1581150"/>
              <a:gd name="connsiteX26" fmla="*/ 10420350 w 10515600"/>
              <a:gd name="connsiteY26" fmla="*/ 1352550 h 1581150"/>
              <a:gd name="connsiteX27" fmla="*/ 10344150 w 10515600"/>
              <a:gd name="connsiteY27" fmla="*/ 1390650 h 1581150"/>
              <a:gd name="connsiteX28" fmla="*/ 10287000 w 10515600"/>
              <a:gd name="connsiteY28" fmla="*/ 1428750 h 1581150"/>
              <a:gd name="connsiteX29" fmla="*/ 10191750 w 10515600"/>
              <a:gd name="connsiteY29" fmla="*/ 1447800 h 1581150"/>
              <a:gd name="connsiteX30" fmla="*/ 10020300 w 10515600"/>
              <a:gd name="connsiteY30" fmla="*/ 1504950 h 1581150"/>
              <a:gd name="connsiteX31" fmla="*/ 9906000 w 10515600"/>
              <a:gd name="connsiteY31" fmla="*/ 1524000 h 1581150"/>
              <a:gd name="connsiteX32" fmla="*/ 9353550 w 10515600"/>
              <a:gd name="connsiteY32" fmla="*/ 1581150 h 1581150"/>
              <a:gd name="connsiteX33" fmla="*/ 7505700 w 10515600"/>
              <a:gd name="connsiteY33" fmla="*/ 1562100 h 1581150"/>
              <a:gd name="connsiteX34" fmla="*/ 7086600 w 10515600"/>
              <a:gd name="connsiteY34" fmla="*/ 1524000 h 1581150"/>
              <a:gd name="connsiteX35" fmla="*/ 6019800 w 10515600"/>
              <a:gd name="connsiteY35" fmla="*/ 1504950 h 1581150"/>
              <a:gd name="connsiteX36" fmla="*/ 5638800 w 10515600"/>
              <a:gd name="connsiteY36" fmla="*/ 1466850 h 1581150"/>
              <a:gd name="connsiteX37" fmla="*/ 1352550 w 10515600"/>
              <a:gd name="connsiteY37" fmla="*/ 1447800 h 1581150"/>
              <a:gd name="connsiteX38" fmla="*/ 1123950 w 10515600"/>
              <a:gd name="connsiteY38" fmla="*/ 1428750 h 1581150"/>
              <a:gd name="connsiteX39" fmla="*/ 933450 w 10515600"/>
              <a:gd name="connsiteY39" fmla="*/ 1390650 h 1581150"/>
              <a:gd name="connsiteX40" fmla="*/ 838200 w 10515600"/>
              <a:gd name="connsiteY40" fmla="*/ 1371600 h 1581150"/>
              <a:gd name="connsiteX41" fmla="*/ 666750 w 10515600"/>
              <a:gd name="connsiteY41" fmla="*/ 1352550 h 1581150"/>
              <a:gd name="connsiteX42" fmla="*/ 400050 w 10515600"/>
              <a:gd name="connsiteY42" fmla="*/ 1276350 h 1581150"/>
              <a:gd name="connsiteX43" fmla="*/ 285750 w 10515600"/>
              <a:gd name="connsiteY43" fmla="*/ 1181100 h 1581150"/>
              <a:gd name="connsiteX44" fmla="*/ 209550 w 10515600"/>
              <a:gd name="connsiteY44" fmla="*/ 1143000 h 1581150"/>
              <a:gd name="connsiteX45" fmla="*/ 152400 w 10515600"/>
              <a:gd name="connsiteY45" fmla="*/ 1104900 h 1581150"/>
              <a:gd name="connsiteX46" fmla="*/ 38100 w 10515600"/>
              <a:gd name="connsiteY46" fmla="*/ 895350 h 1581150"/>
              <a:gd name="connsiteX47" fmla="*/ 0 w 10515600"/>
              <a:gd name="connsiteY47" fmla="*/ 762000 h 1581150"/>
              <a:gd name="connsiteX48" fmla="*/ 38100 w 10515600"/>
              <a:gd name="connsiteY48" fmla="*/ 361950 h 1581150"/>
              <a:gd name="connsiteX49" fmla="*/ 76200 w 10515600"/>
              <a:gd name="connsiteY49" fmla="*/ 247650 h 1581150"/>
              <a:gd name="connsiteX50" fmla="*/ 114300 w 10515600"/>
              <a:gd name="connsiteY50" fmla="*/ 133350 h 1581150"/>
              <a:gd name="connsiteX51" fmla="*/ 133350 w 10515600"/>
              <a:gd name="connsiteY51" fmla="*/ 57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15600" h="1581150">
                <a:moveTo>
                  <a:pt x="133350" y="0"/>
                </a:moveTo>
                <a:cubicBezTo>
                  <a:pt x="165100" y="12700"/>
                  <a:pt x="195163" y="30935"/>
                  <a:pt x="228600" y="38100"/>
                </a:cubicBezTo>
                <a:cubicBezTo>
                  <a:pt x="284825" y="50148"/>
                  <a:pt x="342566" y="55731"/>
                  <a:pt x="400050" y="57150"/>
                </a:cubicBezTo>
                <a:cubicBezTo>
                  <a:pt x="857155" y="68437"/>
                  <a:pt x="1314450" y="69850"/>
                  <a:pt x="1771650" y="76200"/>
                </a:cubicBezTo>
                <a:cubicBezTo>
                  <a:pt x="2282396" y="246449"/>
                  <a:pt x="1767326" y="81184"/>
                  <a:pt x="3257550" y="114300"/>
                </a:cubicBezTo>
                <a:cubicBezTo>
                  <a:pt x="3352988" y="116421"/>
                  <a:pt x="3448050" y="127000"/>
                  <a:pt x="3543300" y="133350"/>
                </a:cubicBezTo>
                <a:cubicBezTo>
                  <a:pt x="3587750" y="139700"/>
                  <a:pt x="3632360" y="145018"/>
                  <a:pt x="3676650" y="152400"/>
                </a:cubicBezTo>
                <a:cubicBezTo>
                  <a:pt x="3708588" y="157723"/>
                  <a:pt x="3739699" y="168060"/>
                  <a:pt x="3771900" y="171450"/>
                </a:cubicBezTo>
                <a:cubicBezTo>
                  <a:pt x="3860537" y="180780"/>
                  <a:pt x="3949658" y="184762"/>
                  <a:pt x="4038600" y="190500"/>
                </a:cubicBezTo>
                <a:cubicBezTo>
                  <a:pt x="4913946" y="246974"/>
                  <a:pt x="4867991" y="214458"/>
                  <a:pt x="6324600" y="228600"/>
                </a:cubicBezTo>
                <a:cubicBezTo>
                  <a:pt x="6350000" y="241300"/>
                  <a:pt x="6377692" y="250194"/>
                  <a:pt x="6400800" y="266700"/>
                </a:cubicBezTo>
                <a:cubicBezTo>
                  <a:pt x="6422723" y="282359"/>
                  <a:pt x="6434559" y="310484"/>
                  <a:pt x="6457950" y="323850"/>
                </a:cubicBezTo>
                <a:cubicBezTo>
                  <a:pt x="6480682" y="336840"/>
                  <a:pt x="6509072" y="335377"/>
                  <a:pt x="6534150" y="342900"/>
                </a:cubicBezTo>
                <a:cubicBezTo>
                  <a:pt x="6572617" y="354440"/>
                  <a:pt x="6648450" y="381000"/>
                  <a:pt x="6648450" y="381000"/>
                </a:cubicBezTo>
                <a:lnTo>
                  <a:pt x="7677150" y="361950"/>
                </a:lnTo>
                <a:cubicBezTo>
                  <a:pt x="7849493" y="361950"/>
                  <a:pt x="9480960" y="395359"/>
                  <a:pt x="9715500" y="400050"/>
                </a:cubicBezTo>
                <a:cubicBezTo>
                  <a:pt x="9829800" y="406400"/>
                  <a:pt x="9944394" y="408736"/>
                  <a:pt x="10058400" y="419100"/>
                </a:cubicBezTo>
                <a:cubicBezTo>
                  <a:pt x="10084474" y="421470"/>
                  <a:pt x="10111868" y="425160"/>
                  <a:pt x="10134600" y="438150"/>
                </a:cubicBezTo>
                <a:cubicBezTo>
                  <a:pt x="10157991" y="451516"/>
                  <a:pt x="10171054" y="478053"/>
                  <a:pt x="10191750" y="495300"/>
                </a:cubicBezTo>
                <a:cubicBezTo>
                  <a:pt x="10209339" y="509957"/>
                  <a:pt x="10230269" y="520092"/>
                  <a:pt x="10248900" y="533400"/>
                </a:cubicBezTo>
                <a:cubicBezTo>
                  <a:pt x="10274736" y="551854"/>
                  <a:pt x="10299700" y="571500"/>
                  <a:pt x="10325100" y="590550"/>
                </a:cubicBezTo>
                <a:cubicBezTo>
                  <a:pt x="10412071" y="764492"/>
                  <a:pt x="10309497" y="547641"/>
                  <a:pt x="10401300" y="800100"/>
                </a:cubicBezTo>
                <a:cubicBezTo>
                  <a:pt x="10411005" y="826788"/>
                  <a:pt x="10427866" y="850350"/>
                  <a:pt x="10439400" y="876300"/>
                </a:cubicBezTo>
                <a:cubicBezTo>
                  <a:pt x="10455504" y="912533"/>
                  <a:pt x="10483982" y="984713"/>
                  <a:pt x="10496550" y="1028700"/>
                </a:cubicBezTo>
                <a:cubicBezTo>
                  <a:pt x="10503743" y="1053874"/>
                  <a:pt x="10509250" y="1079500"/>
                  <a:pt x="10515600" y="1104900"/>
                </a:cubicBezTo>
                <a:cubicBezTo>
                  <a:pt x="10509250" y="1168400"/>
                  <a:pt x="10519459" y="1235837"/>
                  <a:pt x="10496550" y="1295400"/>
                </a:cubicBezTo>
                <a:cubicBezTo>
                  <a:pt x="10485152" y="1325034"/>
                  <a:pt x="10447274" y="1335723"/>
                  <a:pt x="10420350" y="1352550"/>
                </a:cubicBezTo>
                <a:cubicBezTo>
                  <a:pt x="10396268" y="1367601"/>
                  <a:pt x="10368806" y="1376561"/>
                  <a:pt x="10344150" y="1390650"/>
                </a:cubicBezTo>
                <a:cubicBezTo>
                  <a:pt x="10324271" y="1402009"/>
                  <a:pt x="10308437" y="1420711"/>
                  <a:pt x="10287000" y="1428750"/>
                </a:cubicBezTo>
                <a:cubicBezTo>
                  <a:pt x="10256683" y="1440119"/>
                  <a:pt x="10222883" y="1438905"/>
                  <a:pt x="10191750" y="1447800"/>
                </a:cubicBezTo>
                <a:cubicBezTo>
                  <a:pt x="10133826" y="1464350"/>
                  <a:pt x="10078507" y="1489428"/>
                  <a:pt x="10020300" y="1504950"/>
                </a:cubicBezTo>
                <a:cubicBezTo>
                  <a:pt x="9982979" y="1514902"/>
                  <a:pt x="9944176" y="1518127"/>
                  <a:pt x="9906000" y="1524000"/>
                </a:cubicBezTo>
                <a:cubicBezTo>
                  <a:pt x="9681314" y="1558567"/>
                  <a:pt x="9668879" y="1552484"/>
                  <a:pt x="9353550" y="1581150"/>
                </a:cubicBezTo>
                <a:lnTo>
                  <a:pt x="7505700" y="1562100"/>
                </a:lnTo>
                <a:cubicBezTo>
                  <a:pt x="6292081" y="1540034"/>
                  <a:pt x="7971401" y="1551225"/>
                  <a:pt x="7086600" y="1524000"/>
                </a:cubicBezTo>
                <a:cubicBezTo>
                  <a:pt x="6731112" y="1513062"/>
                  <a:pt x="6375400" y="1511300"/>
                  <a:pt x="6019800" y="1504950"/>
                </a:cubicBezTo>
                <a:cubicBezTo>
                  <a:pt x="5863928" y="1465982"/>
                  <a:pt x="5895520" y="1468980"/>
                  <a:pt x="5638800" y="1466850"/>
                </a:cubicBezTo>
                <a:lnTo>
                  <a:pt x="1352550" y="1447800"/>
                </a:lnTo>
                <a:cubicBezTo>
                  <a:pt x="1276350" y="1441450"/>
                  <a:pt x="1199713" y="1439081"/>
                  <a:pt x="1123950" y="1428750"/>
                </a:cubicBezTo>
                <a:cubicBezTo>
                  <a:pt x="1059786" y="1420000"/>
                  <a:pt x="996950" y="1403350"/>
                  <a:pt x="933450" y="1390650"/>
                </a:cubicBezTo>
                <a:cubicBezTo>
                  <a:pt x="901700" y="1384300"/>
                  <a:pt x="870381" y="1375176"/>
                  <a:pt x="838200" y="1371600"/>
                </a:cubicBezTo>
                <a:cubicBezTo>
                  <a:pt x="781050" y="1365250"/>
                  <a:pt x="723469" y="1362003"/>
                  <a:pt x="666750" y="1352550"/>
                </a:cubicBezTo>
                <a:cubicBezTo>
                  <a:pt x="572896" y="1336908"/>
                  <a:pt x="484834" y="1318742"/>
                  <a:pt x="400050" y="1276350"/>
                </a:cubicBezTo>
                <a:cubicBezTo>
                  <a:pt x="299267" y="1225958"/>
                  <a:pt x="384056" y="1251318"/>
                  <a:pt x="285750" y="1181100"/>
                </a:cubicBezTo>
                <a:cubicBezTo>
                  <a:pt x="262642" y="1164594"/>
                  <a:pt x="234206" y="1157089"/>
                  <a:pt x="209550" y="1143000"/>
                </a:cubicBezTo>
                <a:cubicBezTo>
                  <a:pt x="189671" y="1131641"/>
                  <a:pt x="171450" y="1117600"/>
                  <a:pt x="152400" y="1104900"/>
                </a:cubicBezTo>
                <a:cubicBezTo>
                  <a:pt x="106025" y="1035337"/>
                  <a:pt x="66913" y="981789"/>
                  <a:pt x="38100" y="895350"/>
                </a:cubicBezTo>
                <a:cubicBezTo>
                  <a:pt x="10771" y="813362"/>
                  <a:pt x="23920" y="857681"/>
                  <a:pt x="0" y="762000"/>
                </a:cubicBezTo>
                <a:cubicBezTo>
                  <a:pt x="11465" y="567090"/>
                  <a:pt x="-4968" y="505511"/>
                  <a:pt x="38100" y="361950"/>
                </a:cubicBezTo>
                <a:cubicBezTo>
                  <a:pt x="49640" y="323483"/>
                  <a:pt x="63500" y="285750"/>
                  <a:pt x="76200" y="247650"/>
                </a:cubicBezTo>
                <a:lnTo>
                  <a:pt x="114300" y="133350"/>
                </a:lnTo>
                <a:cubicBezTo>
                  <a:pt x="135358" y="70176"/>
                  <a:pt x="133350" y="96280"/>
                  <a:pt x="133350" y="5715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C:\Documents and Settings\kkobe\Local Settings\Temporary Internet Files\Content.IE5\1GTC6AE0\MC90039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3" y="3962400"/>
            <a:ext cx="1551737" cy="2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1GTC6AE0\MC9000132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426" y="4724400"/>
            <a:ext cx="1388974" cy="12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00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5" y="4394302"/>
            <a:ext cx="1798625" cy="14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kkobe\Local Settings\Temporary Internet Files\Content.IE5\1GTC6AE0\MC9003708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131"/>
            <a:ext cx="21336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31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471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24600" y="304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4419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15000" y="54218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191000" y="412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586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pic>
        <p:nvPicPr>
          <p:cNvPr id="35842" name="Picture 2" descr="C:\Documents and Settings\kkobe\Local Settings\Temporary Internet Files\Content.IE5\2YDPCFNN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82934"/>
            <a:ext cx="1039451" cy="9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43800" y="5791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638800" y="5791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86200" y="57150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57400" y="5195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07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0.00051 0.00394 0.00208 0.01736 0.00416 0.02222 C 0.0177 0.05463 0.0085 0.02315 0.01666 0.05556 C 0.02222 0.07778 0.02742 0.10209 0.03124 0.125 C 0.03402 0.14167 0.03558 0.15903 0.03958 0.175 C 0.04774 0.32547 0.03749 0.47755 0.03749 0.6277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3056 0.00295 0.00764 -0.00833 -0.01945 C -0.01042 -0.02454 -0.01111 -0.03056 -0.0125 -0.03611 C -0.01406 -0.04236 -0.01806 -0.04722 -0.02083 -0.05278 C -0.02569 -0.0625 -0.03333 -0.08334 -0.03333 -0.08334 C -0.03403 -0.08797 -0.0342 -0.09283 -0.03542 -0.09722 C -0.03628 -0.10047 -0.03872 -0.10232 -0.03958 -0.10556 C -0.04444 -0.12269 -0.04601 -0.14306 -0.04792 -0.16111 C -0.04653 -0.21435 -0.05278 -0.2794 -0.02708 -0.325 C -0.02031 -0.35232 -0.03125 -0.31366 -0.01875 -0.33889 C -0.01719 -0.34213 -0.01823 -0.34676 -0.01667 -0.35 C -0.01528 -0.35278 -0.01215 -0.35324 -0.01042 -0.35556 C 0.00503 -0.37616 -0.01267 -0.35903 0.00208 -0.37222 C 0.01215 -0.39259 -0.00035 -0.37107 0.0125 -0.38334 C 0.01979 -0.39028 0.02639 -0.4007 0.03333 -0.40834 C 0.03524 -0.41042 0.03733 -0.41227 0.03958 -0.41389 C 0.04236 -0.41597 0.04549 -0.4169 0.04792 -0.41945 C 0.06215 -0.43472 0.06597 -0.44398 0.08333 -0.45556 C 0.09097 -0.47107 0.1151 -0.48704 0.12917 -0.49167 C 0.13802 -0.50347 0.15087 -0.5044 0.1625 -0.51111 C 0.17552 -0.51852 0.18854 -0.52246 0.20208 -0.52778 C 0.21163 -0.53172 0.21684 -0.53565 0.22708 -0.53611 C 0.24722 -0.53681 0.26736 -0.53611 0.2875 -0.53611 " pathEditMode="relative" ptsTypes="fffff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2523 0 -0.04722 -0.00833 -0.06944 C -0.01041 -0.08842 -0.01423 -0.10625 -0.01666 -0.125 C -0.01597 -0.16759 -0.0158 -0.21018 -0.01458 -0.25277 C -0.01423 -0.26736 -0.01232 -0.26342 -0.01041 -0.275 C -0.00625 -0.30046 -0.00191 -0.32546 0.00417 -0.35 C 0.00695 -0.36111 0.01355 -0.36944 0.01667 -0.38055 C 0.02101 -0.39583 0.02379 -0.40879 0.03125 -0.42222 C 0.03594 -0.4412 0.03889 -0.45763 0.05209 -0.46944 C 0.05521 -0.48171 0.06077 -0.48773 0.06667 -0.49722 C 0.07327 -0.50787 0.06997 -0.51111 0.07917 -0.51944 C 0.08768 -0.53657 0.0783 -0.5199 0.08959 -0.53333 C 0.09393 -0.53865 0.10209 -0.55 0.10209 -0.55 C 0.10486 -0.56134 0.10938 -0.56574 0.11667 -0.57222 C 0.11806 -0.575 0.11875 -0.5787 0.12084 -0.58055 C 0.13559 -0.59282 0.16563 -0.59444 0.18125 -0.59444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205 -0.03912 -0.06788 -0.00996 -0.1 -0.00278 C -0.10469 0.00046 -0.11024 0.00162 -0.11458 0.00555 C -0.12257 0.01273 -0.12344 0.01782 -0.13333 0.02222 C -0.13958 0.03055 -0.1526 0.04351 -0.15833 0.05277 C -0.16458 0.06273 -0.16649 0.07708 -0.17083 0.08888 C -0.17257 0.103 -0.175 0.11342 -0.175 0.12777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833 -0.00711 -0.01782 -0.0125 -0.025 C -0.01666 -0.03055 -0.0217 -0.03518 -0.025 -0.04167 C -0.02812 -0.04792 -0.03055 -0.05417 -0.03541 -0.05833 C -0.03732 -0.05995 -0.03975 -0.05972 -0.04166 -0.06111 C -0.0533 -0.06898 -0.06406 -0.08194 -0.075 -0.09167 C -0.08229 -0.09815 -0.09791 -0.10046 -0.10625 -0.10278 C -0.12882 -0.10185 -0.17135 -0.10926 -0.19791 -0.09167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3 0.00972 -0.02586 0.03102 -0.0375 0.03611 C -0.04826 0.05046 -0.06267 0.05532 -0.07708 0.06111 C -0.08333 0.06366 -0.08958 0.06667 -0.09583 0.06944 C -0.09878 0.07083 -0.10121 0.07407 -0.10416 0.075 C -0.11371 0.07801 -0.12378 0.07801 -0.13333 0.08056 C -0.22864 0.07801 -0.32326 0.07153 -0.41875 0.06944 C -0.43593 0.06481 -0.45364 0.0581 -0.47083 0.05556 C -0.49305 0.05231 -0.51527 0.05093 -0.5375 0.04722 C -0.55364 0.04005 -0.56857 0.03634 -0.58541 0.03333 C -0.59461 0.03171 -0.6033 0.02778 -0.6125 0.02778 " pathEditMode="relative" ptsTypes="ffffffffff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7 0.00278 -0.00885 0.00463 -0.0125 0.00834 C -0.01458 0.01042 -0.01476 0.01459 -0.01667 0.01667 C -0.02083 0.02107 -0.02656 0.02176 -0.03125 0.025 C -0.04583 0.05417 -0.07413 0.05787 -0.09792 0.06112 C -0.26736 0.05903 -0.25851 0.05903 -0.36667 0.05278 C -0.3776 0.04792 -0.37066 0.05 -0.3875 0.05 " pathEditMode="relative" ptsTypes="f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708 0.09028 -0.1118 0.05972 -0.17083 0.06111 C -0.17291 0.06203 -0.17517 0.0625 -0.17708 0.06389 C -0.17934 0.06528 -0.1809 0.06828 -0.18333 0.06944 C -0.18663 0.07106 -0.19375 0.07222 -0.19375 0.07222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294 0.00833 -0.04352 0.01042 -0.06944 C 0.01128 -0.08078 0.01319 -0.12222 0.01875 -0.13333 C 0.02691 -0.15 0.02622 -0.16597 0.03125 -0.18333 C 0.03212 -0.18657 0.03438 -0.18866 0.03542 -0.19166 C 0.03993 -0.20393 0.0441 -0.21782 0.04792 -0.23055 C 0.0599 -0.27037 0.07014 -0.3125 0.08958 -0.34722 C 0.09288 -0.36041 0.09826 -0.37453 0.10417 -0.38611 C 0.10816 -0.40694 0.12101 -0.42639 0.12917 -0.44444 C 0.13559 -0.45879 0.14063 -0.47546 0.14792 -0.48889 C 0.14965 -0.49213 0.15243 -0.49398 0.15417 -0.49722 C 0.15833 -0.50486 0.15764 -0.51018 0.1625 -0.51666 C 0.16424 -0.51898 0.16684 -0.52014 0.16875 -0.52222 C 0.17795 -0.53241 0.1842 -0.54051 0.19583 -0.54444 C 0.21146 -0.55995 0.2283 -0.56713 0.24583 -0.57778 C 0.2658 -0.59004 0.28333 -0.60185 0.30417 -0.61111 C 0.3066 -0.61227 0.30799 -0.61551 0.31042 -0.61666 C 0.31719 -0.61967 0.32448 -0.61944 0.33125 -0.62222 C 0.34184 -0.62639 0.35 -0.63495 0.36042 -0.63889 C 0.37326 -0.64375 0.38681 -0.64467 0.39983 -0.64722 C 0.43993 -0.66504 0.47795 -0.66481 0.52083 -0.66666 C 0.53819 -0.6706 0.52917 -0.66944 0.54792 -0.66944 " pathEditMode="relative" ptsTypes="fffffffffffffffffffff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18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70" y="0"/>
            <a:ext cx="9157869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-535077" y="4422526"/>
            <a:ext cx="10193427" cy="3083174"/>
          </a:xfrm>
          <a:custGeom>
            <a:avLst/>
            <a:gdLst>
              <a:gd name="connsiteX0" fmla="*/ 77877 w 10193427"/>
              <a:gd name="connsiteY0" fmla="*/ 16124 h 3083174"/>
              <a:gd name="connsiteX1" fmla="*/ 935127 w 10193427"/>
              <a:gd name="connsiteY1" fmla="*/ 35174 h 3083174"/>
              <a:gd name="connsiteX2" fmla="*/ 1106577 w 10193427"/>
              <a:gd name="connsiteY2" fmla="*/ 54224 h 3083174"/>
              <a:gd name="connsiteX3" fmla="*/ 1278027 w 10193427"/>
              <a:gd name="connsiteY3" fmla="*/ 92324 h 3083174"/>
              <a:gd name="connsiteX4" fmla="*/ 3373527 w 10193427"/>
              <a:gd name="connsiteY4" fmla="*/ 111374 h 3083174"/>
              <a:gd name="connsiteX5" fmla="*/ 3487827 w 10193427"/>
              <a:gd name="connsiteY5" fmla="*/ 149474 h 3083174"/>
              <a:gd name="connsiteX6" fmla="*/ 3640227 w 10193427"/>
              <a:gd name="connsiteY6" fmla="*/ 187574 h 3083174"/>
              <a:gd name="connsiteX7" fmla="*/ 3697377 w 10193427"/>
              <a:gd name="connsiteY7" fmla="*/ 225674 h 3083174"/>
              <a:gd name="connsiteX8" fmla="*/ 3811677 w 10193427"/>
              <a:gd name="connsiteY8" fmla="*/ 263774 h 3083174"/>
              <a:gd name="connsiteX9" fmla="*/ 3849777 w 10193427"/>
              <a:gd name="connsiteY9" fmla="*/ 320924 h 3083174"/>
              <a:gd name="connsiteX10" fmla="*/ 3906927 w 10193427"/>
              <a:gd name="connsiteY10" fmla="*/ 339974 h 3083174"/>
              <a:gd name="connsiteX11" fmla="*/ 3964077 w 10193427"/>
              <a:gd name="connsiteY11" fmla="*/ 378074 h 3083174"/>
              <a:gd name="connsiteX12" fmla="*/ 4059327 w 10193427"/>
              <a:gd name="connsiteY12" fmla="*/ 454274 h 3083174"/>
              <a:gd name="connsiteX13" fmla="*/ 4173627 w 10193427"/>
              <a:gd name="connsiteY13" fmla="*/ 530474 h 3083174"/>
              <a:gd name="connsiteX14" fmla="*/ 4211727 w 10193427"/>
              <a:gd name="connsiteY14" fmla="*/ 587624 h 3083174"/>
              <a:gd name="connsiteX15" fmla="*/ 4326027 w 10193427"/>
              <a:gd name="connsiteY15" fmla="*/ 701924 h 3083174"/>
              <a:gd name="connsiteX16" fmla="*/ 4364127 w 10193427"/>
              <a:gd name="connsiteY16" fmla="*/ 759074 h 3083174"/>
              <a:gd name="connsiteX17" fmla="*/ 4478427 w 10193427"/>
              <a:gd name="connsiteY17" fmla="*/ 835274 h 3083174"/>
              <a:gd name="connsiteX18" fmla="*/ 4535577 w 10193427"/>
              <a:gd name="connsiteY18" fmla="*/ 873374 h 3083174"/>
              <a:gd name="connsiteX19" fmla="*/ 4649877 w 10193427"/>
              <a:gd name="connsiteY19" fmla="*/ 968624 h 3083174"/>
              <a:gd name="connsiteX20" fmla="*/ 4726077 w 10193427"/>
              <a:gd name="connsiteY20" fmla="*/ 987674 h 3083174"/>
              <a:gd name="connsiteX21" fmla="*/ 6040527 w 10193427"/>
              <a:gd name="connsiteY21" fmla="*/ 1044824 h 3083174"/>
              <a:gd name="connsiteX22" fmla="*/ 7335927 w 10193427"/>
              <a:gd name="connsiteY22" fmla="*/ 1082924 h 3083174"/>
              <a:gd name="connsiteX23" fmla="*/ 10098177 w 10193427"/>
              <a:gd name="connsiteY23" fmla="*/ 1121024 h 3083174"/>
              <a:gd name="connsiteX24" fmla="*/ 10117227 w 10193427"/>
              <a:gd name="connsiteY24" fmla="*/ 1216274 h 3083174"/>
              <a:gd name="connsiteX25" fmla="*/ 10136277 w 10193427"/>
              <a:gd name="connsiteY25" fmla="*/ 1902074 h 3083174"/>
              <a:gd name="connsiteX26" fmla="*/ 10155327 w 10193427"/>
              <a:gd name="connsiteY26" fmla="*/ 1997324 h 3083174"/>
              <a:gd name="connsiteX27" fmla="*/ 10193427 w 10193427"/>
              <a:gd name="connsiteY27" fmla="*/ 2473574 h 3083174"/>
              <a:gd name="connsiteX28" fmla="*/ 10155327 w 10193427"/>
              <a:gd name="connsiteY28" fmla="*/ 2625974 h 3083174"/>
              <a:gd name="connsiteX29" fmla="*/ 9907677 w 10193427"/>
              <a:gd name="connsiteY29" fmla="*/ 2645024 h 3083174"/>
              <a:gd name="connsiteX30" fmla="*/ 9469527 w 10193427"/>
              <a:gd name="connsiteY30" fmla="*/ 2664074 h 3083174"/>
              <a:gd name="connsiteX31" fmla="*/ 9279027 w 10193427"/>
              <a:gd name="connsiteY31" fmla="*/ 2702174 h 3083174"/>
              <a:gd name="connsiteX32" fmla="*/ 9145677 w 10193427"/>
              <a:gd name="connsiteY32" fmla="*/ 2740274 h 3083174"/>
              <a:gd name="connsiteX33" fmla="*/ 9050427 w 10193427"/>
              <a:gd name="connsiteY33" fmla="*/ 2759324 h 3083174"/>
              <a:gd name="connsiteX34" fmla="*/ 8936127 w 10193427"/>
              <a:gd name="connsiteY34" fmla="*/ 2797424 h 3083174"/>
              <a:gd name="connsiteX35" fmla="*/ 8878977 w 10193427"/>
              <a:gd name="connsiteY35" fmla="*/ 2816474 h 3083174"/>
              <a:gd name="connsiteX36" fmla="*/ 8783727 w 10193427"/>
              <a:gd name="connsiteY36" fmla="*/ 2835524 h 3083174"/>
              <a:gd name="connsiteX37" fmla="*/ 8669427 w 10193427"/>
              <a:gd name="connsiteY37" fmla="*/ 2873624 h 3083174"/>
              <a:gd name="connsiteX38" fmla="*/ 8536077 w 10193427"/>
              <a:gd name="connsiteY38" fmla="*/ 2892674 h 3083174"/>
              <a:gd name="connsiteX39" fmla="*/ 8459877 w 10193427"/>
              <a:gd name="connsiteY39" fmla="*/ 2911724 h 3083174"/>
              <a:gd name="connsiteX40" fmla="*/ 8059827 w 10193427"/>
              <a:gd name="connsiteY40" fmla="*/ 2930774 h 3083174"/>
              <a:gd name="connsiteX41" fmla="*/ 7907427 w 10193427"/>
              <a:gd name="connsiteY41" fmla="*/ 2949824 h 3083174"/>
              <a:gd name="connsiteX42" fmla="*/ 7774077 w 10193427"/>
              <a:gd name="connsiteY42" fmla="*/ 2987924 h 3083174"/>
              <a:gd name="connsiteX43" fmla="*/ 6040527 w 10193427"/>
              <a:gd name="connsiteY43" fmla="*/ 3006974 h 3083174"/>
              <a:gd name="connsiteX44" fmla="*/ 5316627 w 10193427"/>
              <a:gd name="connsiteY44" fmla="*/ 3045074 h 3083174"/>
              <a:gd name="connsiteX45" fmla="*/ 4630827 w 10193427"/>
              <a:gd name="connsiteY45" fmla="*/ 3083174 h 3083174"/>
              <a:gd name="connsiteX46" fmla="*/ 1392327 w 10193427"/>
              <a:gd name="connsiteY46" fmla="*/ 3064124 h 3083174"/>
              <a:gd name="connsiteX47" fmla="*/ 1239927 w 10193427"/>
              <a:gd name="connsiteY47" fmla="*/ 3045074 h 3083174"/>
              <a:gd name="connsiteX48" fmla="*/ 1068477 w 10193427"/>
              <a:gd name="connsiteY48" fmla="*/ 3006974 h 3083174"/>
              <a:gd name="connsiteX49" fmla="*/ 1011327 w 10193427"/>
              <a:gd name="connsiteY49" fmla="*/ 2987924 h 3083174"/>
              <a:gd name="connsiteX50" fmla="*/ 916077 w 10193427"/>
              <a:gd name="connsiteY50" fmla="*/ 2949824 h 3083174"/>
              <a:gd name="connsiteX51" fmla="*/ 801777 w 10193427"/>
              <a:gd name="connsiteY51" fmla="*/ 2930774 h 3083174"/>
              <a:gd name="connsiteX52" fmla="*/ 687477 w 10193427"/>
              <a:gd name="connsiteY52" fmla="*/ 2873624 h 3083174"/>
              <a:gd name="connsiteX53" fmla="*/ 496977 w 10193427"/>
              <a:gd name="connsiteY53" fmla="*/ 2816474 h 3083174"/>
              <a:gd name="connsiteX54" fmla="*/ 363627 w 10193427"/>
              <a:gd name="connsiteY54" fmla="*/ 2721224 h 3083174"/>
              <a:gd name="connsiteX55" fmla="*/ 306477 w 10193427"/>
              <a:gd name="connsiteY55" fmla="*/ 2702174 h 3083174"/>
              <a:gd name="connsiteX56" fmla="*/ 249327 w 10193427"/>
              <a:gd name="connsiteY56" fmla="*/ 2664074 h 3083174"/>
              <a:gd name="connsiteX57" fmla="*/ 173127 w 10193427"/>
              <a:gd name="connsiteY57" fmla="*/ 2530724 h 3083174"/>
              <a:gd name="connsiteX58" fmla="*/ 154077 w 10193427"/>
              <a:gd name="connsiteY58" fmla="*/ 2454524 h 3083174"/>
              <a:gd name="connsiteX59" fmla="*/ 135027 w 10193427"/>
              <a:gd name="connsiteY59" fmla="*/ 682874 h 3083174"/>
              <a:gd name="connsiteX60" fmla="*/ 115977 w 10193427"/>
              <a:gd name="connsiteY60" fmla="*/ 625724 h 3083174"/>
              <a:gd name="connsiteX61" fmla="*/ 77877 w 10193427"/>
              <a:gd name="connsiteY61" fmla="*/ 473324 h 3083174"/>
              <a:gd name="connsiteX62" fmla="*/ 58827 w 10193427"/>
              <a:gd name="connsiteY62" fmla="*/ 339974 h 3083174"/>
              <a:gd name="connsiteX63" fmla="*/ 39777 w 10193427"/>
              <a:gd name="connsiteY63" fmla="*/ 282824 h 3083174"/>
              <a:gd name="connsiteX64" fmla="*/ 77877 w 10193427"/>
              <a:gd name="connsiteY64" fmla="*/ 16124 h 30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93427" h="3083174">
                <a:moveTo>
                  <a:pt x="77877" y="16124"/>
                </a:moveTo>
                <a:cubicBezTo>
                  <a:pt x="227102" y="-25151"/>
                  <a:pt x="649502" y="24595"/>
                  <a:pt x="935127" y="35174"/>
                </a:cubicBezTo>
                <a:cubicBezTo>
                  <a:pt x="992589" y="37302"/>
                  <a:pt x="1049858" y="44771"/>
                  <a:pt x="1106577" y="54224"/>
                </a:cubicBezTo>
                <a:cubicBezTo>
                  <a:pt x="1235267" y="75672"/>
                  <a:pt x="1076795" y="88854"/>
                  <a:pt x="1278027" y="92324"/>
                </a:cubicBezTo>
                <a:lnTo>
                  <a:pt x="3373527" y="111374"/>
                </a:lnTo>
                <a:cubicBezTo>
                  <a:pt x="3411627" y="124074"/>
                  <a:pt x="3448865" y="139734"/>
                  <a:pt x="3487827" y="149474"/>
                </a:cubicBezTo>
                <a:lnTo>
                  <a:pt x="3640227" y="187574"/>
                </a:lnTo>
                <a:cubicBezTo>
                  <a:pt x="3659277" y="200274"/>
                  <a:pt x="3676455" y="216375"/>
                  <a:pt x="3697377" y="225674"/>
                </a:cubicBezTo>
                <a:cubicBezTo>
                  <a:pt x="3734077" y="241985"/>
                  <a:pt x="3811677" y="263774"/>
                  <a:pt x="3811677" y="263774"/>
                </a:cubicBezTo>
                <a:cubicBezTo>
                  <a:pt x="3824377" y="282824"/>
                  <a:pt x="3831899" y="306621"/>
                  <a:pt x="3849777" y="320924"/>
                </a:cubicBezTo>
                <a:cubicBezTo>
                  <a:pt x="3865457" y="333468"/>
                  <a:pt x="3888966" y="330994"/>
                  <a:pt x="3906927" y="339974"/>
                </a:cubicBezTo>
                <a:cubicBezTo>
                  <a:pt x="3927405" y="350213"/>
                  <a:pt x="3945027" y="365374"/>
                  <a:pt x="3964077" y="378074"/>
                </a:cubicBezTo>
                <a:cubicBezTo>
                  <a:pt x="4034475" y="483671"/>
                  <a:pt x="3961899" y="400147"/>
                  <a:pt x="4059327" y="454274"/>
                </a:cubicBezTo>
                <a:cubicBezTo>
                  <a:pt x="4099355" y="476512"/>
                  <a:pt x="4173627" y="530474"/>
                  <a:pt x="4173627" y="530474"/>
                </a:cubicBezTo>
                <a:cubicBezTo>
                  <a:pt x="4186327" y="549524"/>
                  <a:pt x="4196516" y="570512"/>
                  <a:pt x="4211727" y="587624"/>
                </a:cubicBezTo>
                <a:cubicBezTo>
                  <a:pt x="4247524" y="627896"/>
                  <a:pt x="4296139" y="657092"/>
                  <a:pt x="4326027" y="701924"/>
                </a:cubicBezTo>
                <a:cubicBezTo>
                  <a:pt x="4338727" y="720974"/>
                  <a:pt x="4346897" y="743997"/>
                  <a:pt x="4364127" y="759074"/>
                </a:cubicBezTo>
                <a:cubicBezTo>
                  <a:pt x="4398588" y="789227"/>
                  <a:pt x="4440327" y="809874"/>
                  <a:pt x="4478427" y="835274"/>
                </a:cubicBezTo>
                <a:cubicBezTo>
                  <a:pt x="4497477" y="847974"/>
                  <a:pt x="4519388" y="857185"/>
                  <a:pt x="4535577" y="873374"/>
                </a:cubicBezTo>
                <a:cubicBezTo>
                  <a:pt x="4569906" y="907703"/>
                  <a:pt x="4603463" y="948732"/>
                  <a:pt x="4649877" y="968624"/>
                </a:cubicBezTo>
                <a:cubicBezTo>
                  <a:pt x="4673942" y="978937"/>
                  <a:pt x="4700677" y="981324"/>
                  <a:pt x="4726077" y="987674"/>
                </a:cubicBezTo>
                <a:cubicBezTo>
                  <a:pt x="5132400" y="1258556"/>
                  <a:pt x="4752633" y="1020293"/>
                  <a:pt x="6040527" y="1044824"/>
                </a:cubicBezTo>
                <a:cubicBezTo>
                  <a:pt x="6571627" y="1054940"/>
                  <a:pt x="6830469" y="1065494"/>
                  <a:pt x="7335927" y="1082924"/>
                </a:cubicBezTo>
                <a:cubicBezTo>
                  <a:pt x="8325046" y="1280748"/>
                  <a:pt x="6791700" y="980323"/>
                  <a:pt x="10098177" y="1121024"/>
                </a:cubicBezTo>
                <a:cubicBezTo>
                  <a:pt x="10130526" y="1122401"/>
                  <a:pt x="10110877" y="1184524"/>
                  <a:pt x="10117227" y="1216274"/>
                </a:cubicBezTo>
                <a:cubicBezTo>
                  <a:pt x="10123577" y="1444874"/>
                  <a:pt x="10125135" y="1673657"/>
                  <a:pt x="10136277" y="1902074"/>
                </a:cubicBezTo>
                <a:cubicBezTo>
                  <a:pt x="10137855" y="1934414"/>
                  <a:pt x="10152935" y="1965034"/>
                  <a:pt x="10155327" y="1997324"/>
                </a:cubicBezTo>
                <a:cubicBezTo>
                  <a:pt x="10191448" y="2484962"/>
                  <a:pt x="10127834" y="2276795"/>
                  <a:pt x="10193427" y="2473574"/>
                </a:cubicBezTo>
                <a:cubicBezTo>
                  <a:pt x="10180727" y="2524374"/>
                  <a:pt x="10200228" y="2599033"/>
                  <a:pt x="10155327" y="2625974"/>
                </a:cubicBezTo>
                <a:cubicBezTo>
                  <a:pt x="10084332" y="2668571"/>
                  <a:pt x="9990343" y="2640431"/>
                  <a:pt x="9907677" y="2645024"/>
                </a:cubicBezTo>
                <a:cubicBezTo>
                  <a:pt x="9761714" y="2653133"/>
                  <a:pt x="9615577" y="2657724"/>
                  <a:pt x="9469527" y="2664074"/>
                </a:cubicBezTo>
                <a:cubicBezTo>
                  <a:pt x="9406027" y="2676774"/>
                  <a:pt x="9340461" y="2681696"/>
                  <a:pt x="9279027" y="2702174"/>
                </a:cubicBezTo>
                <a:cubicBezTo>
                  <a:pt x="9215385" y="2723388"/>
                  <a:pt x="9217438" y="2724327"/>
                  <a:pt x="9145677" y="2740274"/>
                </a:cubicBezTo>
                <a:cubicBezTo>
                  <a:pt x="9114069" y="2747298"/>
                  <a:pt x="9081665" y="2750805"/>
                  <a:pt x="9050427" y="2759324"/>
                </a:cubicBezTo>
                <a:cubicBezTo>
                  <a:pt x="9011681" y="2769891"/>
                  <a:pt x="8974227" y="2784724"/>
                  <a:pt x="8936127" y="2797424"/>
                </a:cubicBezTo>
                <a:cubicBezTo>
                  <a:pt x="8917077" y="2803774"/>
                  <a:pt x="8898668" y="2812536"/>
                  <a:pt x="8878977" y="2816474"/>
                </a:cubicBezTo>
                <a:cubicBezTo>
                  <a:pt x="8847227" y="2822824"/>
                  <a:pt x="8814965" y="2827005"/>
                  <a:pt x="8783727" y="2835524"/>
                </a:cubicBezTo>
                <a:cubicBezTo>
                  <a:pt x="8744981" y="2846091"/>
                  <a:pt x="8708559" y="2864593"/>
                  <a:pt x="8669427" y="2873624"/>
                </a:cubicBezTo>
                <a:cubicBezTo>
                  <a:pt x="8625676" y="2883720"/>
                  <a:pt x="8580254" y="2884642"/>
                  <a:pt x="8536077" y="2892674"/>
                </a:cubicBezTo>
                <a:cubicBezTo>
                  <a:pt x="8510318" y="2897358"/>
                  <a:pt x="8485975" y="2909636"/>
                  <a:pt x="8459877" y="2911724"/>
                </a:cubicBezTo>
                <a:cubicBezTo>
                  <a:pt x="8326801" y="2922370"/>
                  <a:pt x="8193177" y="2924424"/>
                  <a:pt x="8059827" y="2930774"/>
                </a:cubicBezTo>
                <a:cubicBezTo>
                  <a:pt x="8009027" y="2937124"/>
                  <a:pt x="7957628" y="2939784"/>
                  <a:pt x="7907427" y="2949824"/>
                </a:cubicBezTo>
                <a:cubicBezTo>
                  <a:pt x="7862096" y="2958890"/>
                  <a:pt x="7820284" y="2986509"/>
                  <a:pt x="7774077" y="2987924"/>
                </a:cubicBezTo>
                <a:cubicBezTo>
                  <a:pt x="7196463" y="3005606"/>
                  <a:pt x="6618377" y="3000624"/>
                  <a:pt x="6040527" y="3006974"/>
                </a:cubicBezTo>
                <a:cubicBezTo>
                  <a:pt x="5736740" y="3067731"/>
                  <a:pt x="5996819" y="3021208"/>
                  <a:pt x="5316627" y="3045074"/>
                </a:cubicBezTo>
                <a:cubicBezTo>
                  <a:pt x="4855793" y="3061244"/>
                  <a:pt x="4974956" y="3054497"/>
                  <a:pt x="4630827" y="3083174"/>
                </a:cubicBezTo>
                <a:lnTo>
                  <a:pt x="1392327" y="3064124"/>
                </a:lnTo>
                <a:cubicBezTo>
                  <a:pt x="1341135" y="3063549"/>
                  <a:pt x="1290527" y="3052859"/>
                  <a:pt x="1239927" y="3045074"/>
                </a:cubicBezTo>
                <a:cubicBezTo>
                  <a:pt x="1197370" y="3038527"/>
                  <a:pt x="1112721" y="3019615"/>
                  <a:pt x="1068477" y="3006974"/>
                </a:cubicBezTo>
                <a:cubicBezTo>
                  <a:pt x="1049169" y="3001457"/>
                  <a:pt x="1030129" y="2994975"/>
                  <a:pt x="1011327" y="2987924"/>
                </a:cubicBezTo>
                <a:cubicBezTo>
                  <a:pt x="979308" y="2975917"/>
                  <a:pt x="949068" y="2958822"/>
                  <a:pt x="916077" y="2949824"/>
                </a:cubicBezTo>
                <a:cubicBezTo>
                  <a:pt x="878812" y="2939661"/>
                  <a:pt x="839483" y="2939153"/>
                  <a:pt x="801777" y="2930774"/>
                </a:cubicBezTo>
                <a:cubicBezTo>
                  <a:pt x="690632" y="2906075"/>
                  <a:pt x="798134" y="2921048"/>
                  <a:pt x="687477" y="2873624"/>
                </a:cubicBezTo>
                <a:cubicBezTo>
                  <a:pt x="496060" y="2791588"/>
                  <a:pt x="753085" y="2944528"/>
                  <a:pt x="496977" y="2816474"/>
                </a:cubicBezTo>
                <a:cubicBezTo>
                  <a:pt x="233864" y="2684918"/>
                  <a:pt x="595318" y="2875685"/>
                  <a:pt x="363627" y="2721224"/>
                </a:cubicBezTo>
                <a:cubicBezTo>
                  <a:pt x="346919" y="2710085"/>
                  <a:pt x="324438" y="2711154"/>
                  <a:pt x="306477" y="2702174"/>
                </a:cubicBezTo>
                <a:cubicBezTo>
                  <a:pt x="285999" y="2691935"/>
                  <a:pt x="268377" y="2676774"/>
                  <a:pt x="249327" y="2664074"/>
                </a:cubicBezTo>
                <a:cubicBezTo>
                  <a:pt x="217744" y="2616700"/>
                  <a:pt x="193844" y="2585969"/>
                  <a:pt x="173127" y="2530724"/>
                </a:cubicBezTo>
                <a:cubicBezTo>
                  <a:pt x="163934" y="2506209"/>
                  <a:pt x="160427" y="2479924"/>
                  <a:pt x="154077" y="2454524"/>
                </a:cubicBezTo>
                <a:cubicBezTo>
                  <a:pt x="147727" y="1863974"/>
                  <a:pt x="147328" y="1273330"/>
                  <a:pt x="135027" y="682874"/>
                </a:cubicBezTo>
                <a:cubicBezTo>
                  <a:pt x="134609" y="662798"/>
                  <a:pt x="120847" y="645205"/>
                  <a:pt x="115977" y="625724"/>
                </a:cubicBezTo>
                <a:lnTo>
                  <a:pt x="77877" y="473324"/>
                </a:lnTo>
                <a:cubicBezTo>
                  <a:pt x="71527" y="428874"/>
                  <a:pt x="67633" y="384003"/>
                  <a:pt x="58827" y="339974"/>
                </a:cubicBezTo>
                <a:cubicBezTo>
                  <a:pt x="54889" y="320283"/>
                  <a:pt x="39777" y="302904"/>
                  <a:pt x="39777" y="282824"/>
                </a:cubicBezTo>
                <a:cubicBezTo>
                  <a:pt x="39777" y="-57083"/>
                  <a:pt x="-71348" y="57399"/>
                  <a:pt x="77877" y="161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685800" y="5962650"/>
            <a:ext cx="10515600" cy="1581150"/>
          </a:xfrm>
          <a:custGeom>
            <a:avLst/>
            <a:gdLst>
              <a:gd name="connsiteX0" fmla="*/ 133350 w 10515600"/>
              <a:gd name="connsiteY0" fmla="*/ 0 h 1581150"/>
              <a:gd name="connsiteX1" fmla="*/ 228600 w 10515600"/>
              <a:gd name="connsiteY1" fmla="*/ 38100 h 1581150"/>
              <a:gd name="connsiteX2" fmla="*/ 400050 w 10515600"/>
              <a:gd name="connsiteY2" fmla="*/ 57150 h 1581150"/>
              <a:gd name="connsiteX3" fmla="*/ 1771650 w 10515600"/>
              <a:gd name="connsiteY3" fmla="*/ 76200 h 1581150"/>
              <a:gd name="connsiteX4" fmla="*/ 3257550 w 10515600"/>
              <a:gd name="connsiteY4" fmla="*/ 114300 h 1581150"/>
              <a:gd name="connsiteX5" fmla="*/ 3543300 w 10515600"/>
              <a:gd name="connsiteY5" fmla="*/ 133350 h 1581150"/>
              <a:gd name="connsiteX6" fmla="*/ 3676650 w 10515600"/>
              <a:gd name="connsiteY6" fmla="*/ 152400 h 1581150"/>
              <a:gd name="connsiteX7" fmla="*/ 3771900 w 10515600"/>
              <a:gd name="connsiteY7" fmla="*/ 171450 h 1581150"/>
              <a:gd name="connsiteX8" fmla="*/ 4038600 w 10515600"/>
              <a:gd name="connsiteY8" fmla="*/ 190500 h 1581150"/>
              <a:gd name="connsiteX9" fmla="*/ 6324600 w 10515600"/>
              <a:gd name="connsiteY9" fmla="*/ 228600 h 1581150"/>
              <a:gd name="connsiteX10" fmla="*/ 6400800 w 10515600"/>
              <a:gd name="connsiteY10" fmla="*/ 266700 h 1581150"/>
              <a:gd name="connsiteX11" fmla="*/ 6457950 w 10515600"/>
              <a:gd name="connsiteY11" fmla="*/ 323850 h 1581150"/>
              <a:gd name="connsiteX12" fmla="*/ 6534150 w 10515600"/>
              <a:gd name="connsiteY12" fmla="*/ 342900 h 1581150"/>
              <a:gd name="connsiteX13" fmla="*/ 6648450 w 10515600"/>
              <a:gd name="connsiteY13" fmla="*/ 381000 h 1581150"/>
              <a:gd name="connsiteX14" fmla="*/ 7677150 w 10515600"/>
              <a:gd name="connsiteY14" fmla="*/ 361950 h 1581150"/>
              <a:gd name="connsiteX15" fmla="*/ 9715500 w 10515600"/>
              <a:gd name="connsiteY15" fmla="*/ 400050 h 1581150"/>
              <a:gd name="connsiteX16" fmla="*/ 10058400 w 10515600"/>
              <a:gd name="connsiteY16" fmla="*/ 419100 h 1581150"/>
              <a:gd name="connsiteX17" fmla="*/ 10134600 w 10515600"/>
              <a:gd name="connsiteY17" fmla="*/ 438150 h 1581150"/>
              <a:gd name="connsiteX18" fmla="*/ 10191750 w 10515600"/>
              <a:gd name="connsiteY18" fmla="*/ 495300 h 1581150"/>
              <a:gd name="connsiteX19" fmla="*/ 10248900 w 10515600"/>
              <a:gd name="connsiteY19" fmla="*/ 533400 h 1581150"/>
              <a:gd name="connsiteX20" fmla="*/ 10325100 w 10515600"/>
              <a:gd name="connsiteY20" fmla="*/ 590550 h 1581150"/>
              <a:gd name="connsiteX21" fmla="*/ 10401300 w 10515600"/>
              <a:gd name="connsiteY21" fmla="*/ 800100 h 1581150"/>
              <a:gd name="connsiteX22" fmla="*/ 10439400 w 10515600"/>
              <a:gd name="connsiteY22" fmla="*/ 876300 h 1581150"/>
              <a:gd name="connsiteX23" fmla="*/ 10496550 w 10515600"/>
              <a:gd name="connsiteY23" fmla="*/ 1028700 h 1581150"/>
              <a:gd name="connsiteX24" fmla="*/ 10515600 w 10515600"/>
              <a:gd name="connsiteY24" fmla="*/ 1104900 h 1581150"/>
              <a:gd name="connsiteX25" fmla="*/ 10496550 w 10515600"/>
              <a:gd name="connsiteY25" fmla="*/ 1295400 h 1581150"/>
              <a:gd name="connsiteX26" fmla="*/ 10420350 w 10515600"/>
              <a:gd name="connsiteY26" fmla="*/ 1352550 h 1581150"/>
              <a:gd name="connsiteX27" fmla="*/ 10344150 w 10515600"/>
              <a:gd name="connsiteY27" fmla="*/ 1390650 h 1581150"/>
              <a:gd name="connsiteX28" fmla="*/ 10287000 w 10515600"/>
              <a:gd name="connsiteY28" fmla="*/ 1428750 h 1581150"/>
              <a:gd name="connsiteX29" fmla="*/ 10191750 w 10515600"/>
              <a:gd name="connsiteY29" fmla="*/ 1447800 h 1581150"/>
              <a:gd name="connsiteX30" fmla="*/ 10020300 w 10515600"/>
              <a:gd name="connsiteY30" fmla="*/ 1504950 h 1581150"/>
              <a:gd name="connsiteX31" fmla="*/ 9906000 w 10515600"/>
              <a:gd name="connsiteY31" fmla="*/ 1524000 h 1581150"/>
              <a:gd name="connsiteX32" fmla="*/ 9353550 w 10515600"/>
              <a:gd name="connsiteY32" fmla="*/ 1581150 h 1581150"/>
              <a:gd name="connsiteX33" fmla="*/ 7505700 w 10515600"/>
              <a:gd name="connsiteY33" fmla="*/ 1562100 h 1581150"/>
              <a:gd name="connsiteX34" fmla="*/ 7086600 w 10515600"/>
              <a:gd name="connsiteY34" fmla="*/ 1524000 h 1581150"/>
              <a:gd name="connsiteX35" fmla="*/ 6019800 w 10515600"/>
              <a:gd name="connsiteY35" fmla="*/ 1504950 h 1581150"/>
              <a:gd name="connsiteX36" fmla="*/ 5638800 w 10515600"/>
              <a:gd name="connsiteY36" fmla="*/ 1466850 h 1581150"/>
              <a:gd name="connsiteX37" fmla="*/ 1352550 w 10515600"/>
              <a:gd name="connsiteY37" fmla="*/ 1447800 h 1581150"/>
              <a:gd name="connsiteX38" fmla="*/ 1123950 w 10515600"/>
              <a:gd name="connsiteY38" fmla="*/ 1428750 h 1581150"/>
              <a:gd name="connsiteX39" fmla="*/ 933450 w 10515600"/>
              <a:gd name="connsiteY39" fmla="*/ 1390650 h 1581150"/>
              <a:gd name="connsiteX40" fmla="*/ 838200 w 10515600"/>
              <a:gd name="connsiteY40" fmla="*/ 1371600 h 1581150"/>
              <a:gd name="connsiteX41" fmla="*/ 666750 w 10515600"/>
              <a:gd name="connsiteY41" fmla="*/ 1352550 h 1581150"/>
              <a:gd name="connsiteX42" fmla="*/ 400050 w 10515600"/>
              <a:gd name="connsiteY42" fmla="*/ 1276350 h 1581150"/>
              <a:gd name="connsiteX43" fmla="*/ 285750 w 10515600"/>
              <a:gd name="connsiteY43" fmla="*/ 1181100 h 1581150"/>
              <a:gd name="connsiteX44" fmla="*/ 209550 w 10515600"/>
              <a:gd name="connsiteY44" fmla="*/ 1143000 h 1581150"/>
              <a:gd name="connsiteX45" fmla="*/ 152400 w 10515600"/>
              <a:gd name="connsiteY45" fmla="*/ 1104900 h 1581150"/>
              <a:gd name="connsiteX46" fmla="*/ 38100 w 10515600"/>
              <a:gd name="connsiteY46" fmla="*/ 895350 h 1581150"/>
              <a:gd name="connsiteX47" fmla="*/ 0 w 10515600"/>
              <a:gd name="connsiteY47" fmla="*/ 762000 h 1581150"/>
              <a:gd name="connsiteX48" fmla="*/ 38100 w 10515600"/>
              <a:gd name="connsiteY48" fmla="*/ 361950 h 1581150"/>
              <a:gd name="connsiteX49" fmla="*/ 76200 w 10515600"/>
              <a:gd name="connsiteY49" fmla="*/ 247650 h 1581150"/>
              <a:gd name="connsiteX50" fmla="*/ 114300 w 10515600"/>
              <a:gd name="connsiteY50" fmla="*/ 133350 h 1581150"/>
              <a:gd name="connsiteX51" fmla="*/ 133350 w 10515600"/>
              <a:gd name="connsiteY51" fmla="*/ 57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15600" h="1581150">
                <a:moveTo>
                  <a:pt x="133350" y="0"/>
                </a:moveTo>
                <a:cubicBezTo>
                  <a:pt x="165100" y="12700"/>
                  <a:pt x="195163" y="30935"/>
                  <a:pt x="228600" y="38100"/>
                </a:cubicBezTo>
                <a:cubicBezTo>
                  <a:pt x="284825" y="50148"/>
                  <a:pt x="342566" y="55731"/>
                  <a:pt x="400050" y="57150"/>
                </a:cubicBezTo>
                <a:cubicBezTo>
                  <a:pt x="857155" y="68437"/>
                  <a:pt x="1314450" y="69850"/>
                  <a:pt x="1771650" y="76200"/>
                </a:cubicBezTo>
                <a:cubicBezTo>
                  <a:pt x="2282396" y="246449"/>
                  <a:pt x="1767326" y="81184"/>
                  <a:pt x="3257550" y="114300"/>
                </a:cubicBezTo>
                <a:cubicBezTo>
                  <a:pt x="3352988" y="116421"/>
                  <a:pt x="3448050" y="127000"/>
                  <a:pt x="3543300" y="133350"/>
                </a:cubicBezTo>
                <a:cubicBezTo>
                  <a:pt x="3587750" y="139700"/>
                  <a:pt x="3632360" y="145018"/>
                  <a:pt x="3676650" y="152400"/>
                </a:cubicBezTo>
                <a:cubicBezTo>
                  <a:pt x="3708588" y="157723"/>
                  <a:pt x="3739699" y="168060"/>
                  <a:pt x="3771900" y="171450"/>
                </a:cubicBezTo>
                <a:cubicBezTo>
                  <a:pt x="3860537" y="180780"/>
                  <a:pt x="3949658" y="184762"/>
                  <a:pt x="4038600" y="190500"/>
                </a:cubicBezTo>
                <a:cubicBezTo>
                  <a:pt x="4913946" y="246974"/>
                  <a:pt x="4867991" y="214458"/>
                  <a:pt x="6324600" y="228600"/>
                </a:cubicBezTo>
                <a:cubicBezTo>
                  <a:pt x="6350000" y="241300"/>
                  <a:pt x="6377692" y="250194"/>
                  <a:pt x="6400800" y="266700"/>
                </a:cubicBezTo>
                <a:cubicBezTo>
                  <a:pt x="6422723" y="282359"/>
                  <a:pt x="6434559" y="310484"/>
                  <a:pt x="6457950" y="323850"/>
                </a:cubicBezTo>
                <a:cubicBezTo>
                  <a:pt x="6480682" y="336840"/>
                  <a:pt x="6509072" y="335377"/>
                  <a:pt x="6534150" y="342900"/>
                </a:cubicBezTo>
                <a:cubicBezTo>
                  <a:pt x="6572617" y="354440"/>
                  <a:pt x="6648450" y="381000"/>
                  <a:pt x="6648450" y="381000"/>
                </a:cubicBezTo>
                <a:lnTo>
                  <a:pt x="7677150" y="361950"/>
                </a:lnTo>
                <a:cubicBezTo>
                  <a:pt x="7849493" y="361950"/>
                  <a:pt x="9480960" y="395359"/>
                  <a:pt x="9715500" y="400050"/>
                </a:cubicBezTo>
                <a:cubicBezTo>
                  <a:pt x="9829800" y="406400"/>
                  <a:pt x="9944394" y="408736"/>
                  <a:pt x="10058400" y="419100"/>
                </a:cubicBezTo>
                <a:cubicBezTo>
                  <a:pt x="10084474" y="421470"/>
                  <a:pt x="10111868" y="425160"/>
                  <a:pt x="10134600" y="438150"/>
                </a:cubicBezTo>
                <a:cubicBezTo>
                  <a:pt x="10157991" y="451516"/>
                  <a:pt x="10171054" y="478053"/>
                  <a:pt x="10191750" y="495300"/>
                </a:cubicBezTo>
                <a:cubicBezTo>
                  <a:pt x="10209339" y="509957"/>
                  <a:pt x="10230269" y="520092"/>
                  <a:pt x="10248900" y="533400"/>
                </a:cubicBezTo>
                <a:cubicBezTo>
                  <a:pt x="10274736" y="551854"/>
                  <a:pt x="10299700" y="571500"/>
                  <a:pt x="10325100" y="590550"/>
                </a:cubicBezTo>
                <a:cubicBezTo>
                  <a:pt x="10412071" y="764492"/>
                  <a:pt x="10309497" y="547641"/>
                  <a:pt x="10401300" y="800100"/>
                </a:cubicBezTo>
                <a:cubicBezTo>
                  <a:pt x="10411005" y="826788"/>
                  <a:pt x="10427866" y="850350"/>
                  <a:pt x="10439400" y="876300"/>
                </a:cubicBezTo>
                <a:cubicBezTo>
                  <a:pt x="10455504" y="912533"/>
                  <a:pt x="10483982" y="984713"/>
                  <a:pt x="10496550" y="1028700"/>
                </a:cubicBezTo>
                <a:cubicBezTo>
                  <a:pt x="10503743" y="1053874"/>
                  <a:pt x="10509250" y="1079500"/>
                  <a:pt x="10515600" y="1104900"/>
                </a:cubicBezTo>
                <a:cubicBezTo>
                  <a:pt x="10509250" y="1168400"/>
                  <a:pt x="10519459" y="1235837"/>
                  <a:pt x="10496550" y="1295400"/>
                </a:cubicBezTo>
                <a:cubicBezTo>
                  <a:pt x="10485152" y="1325034"/>
                  <a:pt x="10447274" y="1335723"/>
                  <a:pt x="10420350" y="1352550"/>
                </a:cubicBezTo>
                <a:cubicBezTo>
                  <a:pt x="10396268" y="1367601"/>
                  <a:pt x="10368806" y="1376561"/>
                  <a:pt x="10344150" y="1390650"/>
                </a:cubicBezTo>
                <a:cubicBezTo>
                  <a:pt x="10324271" y="1402009"/>
                  <a:pt x="10308437" y="1420711"/>
                  <a:pt x="10287000" y="1428750"/>
                </a:cubicBezTo>
                <a:cubicBezTo>
                  <a:pt x="10256683" y="1440119"/>
                  <a:pt x="10222883" y="1438905"/>
                  <a:pt x="10191750" y="1447800"/>
                </a:cubicBezTo>
                <a:cubicBezTo>
                  <a:pt x="10133826" y="1464350"/>
                  <a:pt x="10078507" y="1489428"/>
                  <a:pt x="10020300" y="1504950"/>
                </a:cubicBezTo>
                <a:cubicBezTo>
                  <a:pt x="9982979" y="1514902"/>
                  <a:pt x="9944176" y="1518127"/>
                  <a:pt x="9906000" y="1524000"/>
                </a:cubicBezTo>
                <a:cubicBezTo>
                  <a:pt x="9681314" y="1558567"/>
                  <a:pt x="9668879" y="1552484"/>
                  <a:pt x="9353550" y="1581150"/>
                </a:cubicBezTo>
                <a:lnTo>
                  <a:pt x="7505700" y="1562100"/>
                </a:lnTo>
                <a:cubicBezTo>
                  <a:pt x="6292081" y="1540034"/>
                  <a:pt x="7971401" y="1551225"/>
                  <a:pt x="7086600" y="1524000"/>
                </a:cubicBezTo>
                <a:cubicBezTo>
                  <a:pt x="6731112" y="1513062"/>
                  <a:pt x="6375400" y="1511300"/>
                  <a:pt x="6019800" y="1504950"/>
                </a:cubicBezTo>
                <a:cubicBezTo>
                  <a:pt x="5863928" y="1465982"/>
                  <a:pt x="5895520" y="1468980"/>
                  <a:pt x="5638800" y="1466850"/>
                </a:cubicBezTo>
                <a:lnTo>
                  <a:pt x="1352550" y="1447800"/>
                </a:lnTo>
                <a:cubicBezTo>
                  <a:pt x="1276350" y="1441450"/>
                  <a:pt x="1199713" y="1439081"/>
                  <a:pt x="1123950" y="1428750"/>
                </a:cubicBezTo>
                <a:cubicBezTo>
                  <a:pt x="1059786" y="1420000"/>
                  <a:pt x="996950" y="1403350"/>
                  <a:pt x="933450" y="1390650"/>
                </a:cubicBezTo>
                <a:cubicBezTo>
                  <a:pt x="901700" y="1384300"/>
                  <a:pt x="870381" y="1375176"/>
                  <a:pt x="838200" y="1371600"/>
                </a:cubicBezTo>
                <a:cubicBezTo>
                  <a:pt x="781050" y="1365250"/>
                  <a:pt x="723469" y="1362003"/>
                  <a:pt x="666750" y="1352550"/>
                </a:cubicBezTo>
                <a:cubicBezTo>
                  <a:pt x="572896" y="1336908"/>
                  <a:pt x="484834" y="1318742"/>
                  <a:pt x="400050" y="1276350"/>
                </a:cubicBezTo>
                <a:cubicBezTo>
                  <a:pt x="299267" y="1225958"/>
                  <a:pt x="384056" y="1251318"/>
                  <a:pt x="285750" y="1181100"/>
                </a:cubicBezTo>
                <a:cubicBezTo>
                  <a:pt x="262642" y="1164594"/>
                  <a:pt x="234206" y="1157089"/>
                  <a:pt x="209550" y="1143000"/>
                </a:cubicBezTo>
                <a:cubicBezTo>
                  <a:pt x="189671" y="1131641"/>
                  <a:pt x="171450" y="1117600"/>
                  <a:pt x="152400" y="1104900"/>
                </a:cubicBezTo>
                <a:cubicBezTo>
                  <a:pt x="106025" y="1035337"/>
                  <a:pt x="66913" y="981789"/>
                  <a:pt x="38100" y="895350"/>
                </a:cubicBezTo>
                <a:cubicBezTo>
                  <a:pt x="10771" y="813362"/>
                  <a:pt x="23920" y="857681"/>
                  <a:pt x="0" y="762000"/>
                </a:cubicBezTo>
                <a:cubicBezTo>
                  <a:pt x="11465" y="567090"/>
                  <a:pt x="-4968" y="505511"/>
                  <a:pt x="38100" y="361950"/>
                </a:cubicBezTo>
                <a:cubicBezTo>
                  <a:pt x="49640" y="323483"/>
                  <a:pt x="63500" y="285750"/>
                  <a:pt x="76200" y="247650"/>
                </a:cubicBezTo>
                <a:lnTo>
                  <a:pt x="114300" y="133350"/>
                </a:lnTo>
                <a:cubicBezTo>
                  <a:pt x="135358" y="70176"/>
                  <a:pt x="133350" y="96280"/>
                  <a:pt x="133350" y="5715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C:\Documents and Settings\kkobe\Local Settings\Temporary Internet Files\Content.IE5\1GTC6AE0\MC90039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3" y="3962400"/>
            <a:ext cx="1551737" cy="2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1GTC6AE0\MC9000132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426" y="4724400"/>
            <a:ext cx="1388974" cy="12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00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5" y="4394302"/>
            <a:ext cx="1798625" cy="14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kkobe\Local Settings\Temporary Internet Files\Content.IE5\1GTC6AE0\MC9003708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131"/>
            <a:ext cx="21336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31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471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24600" y="304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4419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15000" y="54218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191000" y="412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586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pic>
        <p:nvPicPr>
          <p:cNvPr id="35842" name="Picture 2" descr="C:\Documents and Settings\kkobe\Local Settings\Temporary Internet Files\Content.IE5\2YDPCFNN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82934"/>
            <a:ext cx="1039451" cy="9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43800" y="5791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638800" y="5791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86200" y="57150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57400" y="5195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85800" y="2783682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85800" y="2783682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865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3999" cy="1678531"/>
          </a:xfrm>
        </p:spPr>
        <p:txBody>
          <a:bodyPr/>
          <a:lstStyle/>
          <a:p>
            <a:r>
              <a:rPr lang="en-US" sz="2500" dirty="0" smtClean="0"/>
              <a:t>Human contribution</a:t>
            </a:r>
          </a:p>
          <a:p>
            <a:pPr lvl="1"/>
            <a:r>
              <a:rPr lang="en-US" sz="2500" dirty="0" smtClean="0"/>
              <a:t>Excess CO</a:t>
            </a:r>
            <a:r>
              <a:rPr lang="en-US" sz="2500" baseline="-16000" dirty="0" smtClean="0"/>
              <a:t>2</a:t>
            </a:r>
            <a:r>
              <a:rPr lang="en-US" sz="2500" dirty="0" smtClean="0"/>
              <a:t> is being released from the burning of fossil fuels (coal, oil, natural gas)</a:t>
            </a:r>
          </a:p>
          <a:p>
            <a:pPr lvl="1"/>
            <a:r>
              <a:rPr lang="en-US" sz="2500" dirty="0" smtClean="0"/>
              <a:t>Cycle is out of balance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863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0.00051 0.00394 0.00208 0.01736 0.00416 0.02222 C 0.0177 0.05463 0.0085 0.02315 0.01666 0.05556 C 0.02222 0.07778 0.02742 0.10209 0.03124 0.125 C 0.03402 0.14167 0.03558 0.15903 0.03958 0.175 C 0.04774 0.32547 0.03749 0.47755 0.03749 0.6277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3056 0.00295 0.00764 -0.00833 -0.01945 C -0.01042 -0.02454 -0.01111 -0.03056 -0.0125 -0.03611 C -0.01406 -0.04236 -0.01806 -0.04722 -0.02083 -0.05278 C -0.02569 -0.0625 -0.03333 -0.08334 -0.03333 -0.08334 C -0.03403 -0.08797 -0.0342 -0.09283 -0.03542 -0.09722 C -0.03628 -0.10047 -0.03872 -0.10232 -0.03958 -0.10556 C -0.04444 -0.12269 -0.04601 -0.14306 -0.04792 -0.16111 C -0.04653 -0.21435 -0.05278 -0.2794 -0.02708 -0.325 C -0.02031 -0.35232 -0.03125 -0.31366 -0.01875 -0.33889 C -0.01719 -0.34213 -0.01823 -0.34676 -0.01667 -0.35 C -0.01528 -0.35278 -0.01215 -0.35324 -0.01042 -0.35556 C 0.00503 -0.37616 -0.01267 -0.35903 0.00208 -0.37222 C 0.01215 -0.39259 -0.00035 -0.37107 0.0125 -0.38334 C 0.01979 -0.39028 0.02639 -0.4007 0.03333 -0.40834 C 0.03524 -0.41042 0.03733 -0.41227 0.03958 -0.41389 C 0.04236 -0.41597 0.04549 -0.4169 0.04792 -0.41945 C 0.06215 -0.43472 0.06597 -0.44398 0.08333 -0.45556 C 0.09097 -0.47107 0.1151 -0.48704 0.12917 -0.49167 C 0.13802 -0.50347 0.15087 -0.5044 0.1625 -0.51111 C 0.17552 -0.51852 0.18854 -0.52246 0.20208 -0.52778 C 0.21163 -0.53172 0.21684 -0.53565 0.22708 -0.53611 C 0.24722 -0.53681 0.26736 -0.53611 0.2875 -0.53611 " pathEditMode="relative" ptsTypes="fffff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2523 0 -0.04722 -0.00833 -0.06944 C -0.01041 -0.08842 -0.01423 -0.10625 -0.01666 -0.125 C -0.01597 -0.16759 -0.0158 -0.21018 -0.01458 -0.25277 C -0.01423 -0.26736 -0.01232 -0.26342 -0.01041 -0.275 C -0.00625 -0.30046 -0.00191 -0.32546 0.00417 -0.35 C 0.00695 -0.36111 0.01355 -0.36944 0.01667 -0.38055 C 0.02101 -0.39583 0.02379 -0.40879 0.03125 -0.42222 C 0.03594 -0.4412 0.03889 -0.45763 0.05209 -0.46944 C 0.05521 -0.48171 0.06077 -0.48773 0.06667 -0.49722 C 0.07327 -0.50787 0.06997 -0.51111 0.07917 -0.51944 C 0.08768 -0.53657 0.0783 -0.5199 0.08959 -0.53333 C 0.09393 -0.53865 0.10209 -0.55 0.10209 -0.55 C 0.10486 -0.56134 0.10938 -0.56574 0.11667 -0.57222 C 0.11806 -0.575 0.11875 -0.5787 0.12084 -0.58055 C 0.13559 -0.59282 0.16563 -0.59444 0.18125 -0.59444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205 -0.03912 -0.06788 -0.00996 -0.1 -0.00278 C -0.10469 0.00046 -0.11024 0.00162 -0.11458 0.00555 C -0.12257 0.01273 -0.12344 0.01782 -0.13333 0.02222 C -0.13958 0.03055 -0.1526 0.04351 -0.15833 0.05277 C -0.16458 0.06273 -0.16649 0.07708 -0.17083 0.08888 C -0.17257 0.103 -0.175 0.11342 -0.175 0.12777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833 -0.00711 -0.01782 -0.0125 -0.025 C -0.01666 -0.03055 -0.0217 -0.03518 -0.025 -0.04167 C -0.02812 -0.04792 -0.03055 -0.05417 -0.03541 -0.05833 C -0.03732 -0.05995 -0.03975 -0.05972 -0.04166 -0.06111 C -0.0533 -0.06898 -0.06406 -0.08194 -0.075 -0.09167 C -0.08229 -0.09815 -0.09791 -0.10046 -0.10625 -0.10278 C -0.12882 -0.10185 -0.17135 -0.10926 -0.19791 -0.09167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3 0.00972 -0.02586 0.03102 -0.0375 0.03611 C -0.04826 0.05046 -0.06267 0.05532 -0.07708 0.06111 C -0.08333 0.06366 -0.08958 0.06667 -0.09583 0.06944 C -0.09878 0.07083 -0.10121 0.07407 -0.10416 0.075 C -0.11371 0.07801 -0.12378 0.07801 -0.13333 0.08056 C -0.22864 0.07801 -0.32326 0.07153 -0.41875 0.06944 C -0.43593 0.06481 -0.45364 0.0581 -0.47083 0.05556 C -0.49305 0.05231 -0.51527 0.05093 -0.5375 0.04722 C -0.55364 0.04005 -0.56857 0.03634 -0.58541 0.03333 C -0.59461 0.03171 -0.6033 0.02778 -0.6125 0.02778 " pathEditMode="relative" ptsTypes="ffff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7 0.00278 -0.00885 0.00463 -0.0125 0.00834 C -0.01458 0.01042 -0.01476 0.01459 -0.01667 0.01667 C -0.02083 0.02107 -0.02656 0.02176 -0.03125 0.025 C -0.04583 0.05417 -0.07413 0.05787 -0.09792 0.06112 C -0.26736 0.05903 -0.25851 0.05903 -0.36667 0.05278 C -0.3776 0.04792 -0.37066 0.05 -0.3875 0.05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708 0.09028 -0.1118 0.05972 -0.17083 0.06111 C -0.17291 0.06203 -0.17517 0.0625 -0.17708 0.06389 C -0.17934 0.06528 -0.1809 0.06828 -0.18333 0.06944 C -0.18663 0.07106 -0.19375 0.07222 -0.19375 0.07222 " pathEditMode="relative" ptsTypes="ffff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294 0.00833 -0.04352 0.01042 -0.06944 C 0.01128 -0.08078 0.01319 -0.12222 0.01875 -0.13333 C 0.02691 -0.15 0.02622 -0.16597 0.03125 -0.18333 C 0.03212 -0.18657 0.03438 -0.18866 0.03542 -0.19166 C 0.03993 -0.20393 0.0441 -0.21782 0.04792 -0.23055 C 0.0599 -0.27037 0.07014 -0.3125 0.08958 -0.34722 C 0.09288 -0.36041 0.09826 -0.37453 0.10417 -0.38611 C 0.10816 -0.40694 0.12101 -0.42639 0.12917 -0.44444 C 0.13559 -0.45879 0.14063 -0.47546 0.14792 -0.48889 C 0.14965 -0.49213 0.15243 -0.49398 0.15417 -0.49722 C 0.15833 -0.50486 0.15764 -0.51018 0.1625 -0.51666 C 0.16424 -0.51898 0.16684 -0.52014 0.16875 -0.52222 C 0.17795 -0.53241 0.1842 -0.54051 0.19583 -0.54444 C 0.21146 -0.55995 0.2283 -0.56713 0.24583 -0.57778 C 0.2658 -0.59004 0.28333 -0.60185 0.30417 -0.61111 C 0.3066 -0.61227 0.30799 -0.61551 0.31042 -0.61666 C 0.31719 -0.61967 0.32448 -0.61944 0.33125 -0.62222 C 0.34184 -0.62639 0.35 -0.63495 0.36042 -0.63889 C 0.37326 -0.64375 0.38681 -0.64467 0.39983 -0.64722 C 0.43993 -0.66504 0.47795 -0.66481 0.52083 -0.66666 C 0.53819 -0.6706 0.52917 -0.66944 0.54792 -0.66944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0741 0.00208 -0.01482 0.00208 -0.02222 C 0.00208 -0.05834 0.00122 -0.09445 0 -0.13056 C -0.00087 -0.15579 -0.02326 -0.1882 -0.03333 -0.20834 C -0.03663 -0.21482 -0.04253 -0.21852 -0.04583 -0.225 C -0.04653 -0.22871 -0.04705 -0.23241 -0.04792 -0.23611 C -0.04913 -0.24167 -0.05208 -0.25278 -0.05208 -0.25278 C -0.05087 -0.27477 -0.05104 -0.29584 -0.04583 -0.31667 C -0.04861 -0.36204 -0.04271 -0.34028 -0.05625 -0.35834 " pathEditMode="relative" ptsTypes="ffffffff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206 0.00538 -0.0449 0.0125 -0.06412 C 0.01458 -0.07754 0.01597 -0.09213 0.02292 -0.10277 C 0.02483 -0.10578 0.02743 -0.10787 0.02917 -0.11111 C 0.03681 -0.12546 0.03733 -0.13588 0.05 -0.14722 C 0.05625 -0.15301 0.06337 -0.15671 0.06875 -0.16389 C 0.07882 -0.17731 0.08628 -0.1912 0.1 -0.19722 C 0.10382 -0.20231 0.1066 -0.20879 0.11042 -0.21389 C 0.11215 -0.2162 0.11476 -0.21736 0.11667 -0.21944 C 0.12361 -0.22708 0.12969 -0.23796 0.13542 -0.24745 C 0.14427 -0.26134 0.15087 -0.2787 0.1625 -0.28889 C 0.17153 -0.31296 0.16111 -0.28796 0.17292 -0.30833 C 0.17986 -0.32014 0.18194 -0.33148 0.18958 -0.34189 C 0.19288 -0.35972 0.19635 -0.37893 0.20417 -0.39444 C 0.20729 -0.41088 0.20625 -0.40185 0.20625 -0.42222 " pathEditMode="relative" ptsTypes="ffffffffffffff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1111 0.00191 -0.02223 0.00208 -0.03334 C 0.0033 -0.08611 0.00295 -0.13889 0.00417 -0.19167 C 0.00451 -0.20648 0.00486 -0.23148 0.01042 -0.24445 C 0.01615 -0.25764 0.02795 -0.27755 0.0375 -0.28611 C 0.04063 -0.29861 0.04861 -0.30834 0.05417 -0.31945 C 0.05556 -0.32223 0.05833 -0.32778 0.05833 -0.32778 C 0.06111 -0.34306 0.06267 -0.35301 0.07083 -0.36389 C 0.07153 -0.36667 0.07153 -0.36991 0.07292 -0.37223 C 0.07448 -0.37477 0.0783 -0.37454 0.07917 -0.37778 C 0.08073 -0.38403 0.07917 -0.39074 0.07917 -0.39723 " pathEditMode="relative" ptsTypes="ffffffffff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1018 0.01007 -0.02013 0.01458 -0.03055 C 0.0217 -0.04699 0.02482 -0.07129 0.03958 -0.07777 C 0.04097 -0.08148 0.04149 -0.08588 0.04375 -0.08888 C 0.04722 -0.09351 0.05277 -0.09537 0.05625 -0.1 C 0.05833 -0.10277 0.06007 -0.10625 0.0625 -0.10833 C 0.07552 -0.11921 0.06979 -0.10856 0.08125 -0.11944 C 0.08368 -0.12175 0.08524 -0.12523 0.0875 -0.12777 C 0.09652 -0.13773 0.09062 -0.12986 0.1 -0.13611 C 0.10764 -0.1412 0.11319 -0.15046 0.12083 -0.15555 C 0.12899 -0.16111 0.13698 -0.1655 0.14583 -0.16944 C 0.15295 -0.17268 0.15833 -0.18055 0.16458 -0.18611 C 0.17152 -0.19236 0.1783 -0.19722 0.18541 -0.20277 C 0.196 -0.21134 0.20486 -0.22245 0.21666 -0.22777 C 0.22899 -0.24421 0.25191 -0.25833 0.26875 -0.26388 C 0.28003 -0.27893 0.29149 -0.28796 0.30625 -0.29444 C 0.31649 -0.29907 0.32743 -0.29768 0.33541 -0.30833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77 -0.01991 0.01111 -0.04051 0.025 -0.05278 C 0.02848 -0.07153 0.025 -0.06111 0.03959 -0.08079 C 0.04132 -0.08287 0.04184 -0.08704 0.04375 -0.08889 C 0.04757 -0.09329 0.05625 -0.10023 0.05625 -0.10023 C 0.06389 -0.11528 0.07865 -0.13033 0.09167 -0.13611 C 0.09306 -0.13889 0.09375 -0.1426 0.09584 -0.14468 C 0.09948 -0.14746 0.10469 -0.14676 0.10834 -0.15 C 0.1165 -0.15718 0.11216 -0.15463 0.12084 -0.15834 C 0.13039 -0.1713 0.14375 -0.17616 0.15625 -0.18334 C 0.1658 -0.18866 0.17396 -0.19746 0.18334 -0.20278 C 0.18594 -0.20417 0.18907 -0.20417 0.19167 -0.20579 C 0.20278 -0.21111 0.21233 -0.22176 0.22292 -0.22778 C 0.229 -0.23125 0.23542 -0.23357 0.24167 -0.23611 C 0.24844 -0.23912 0.25608 -0.24584 0.2625 -0.25 C 0.26476 -0.25162 0.26684 -0.25348 0.26875 -0.25556 C 0.27101 -0.25811 0.2724 -0.26227 0.275 -0.26389 C 0.2823 -0.26922 0.29236 -0.27292 0.3 -0.27801 C 0.31059 -0.28496 0.31962 -0.29352 0.33125 -0.29723 C 0.34219 -0.30695 0.34549 -0.30695 0.35834 -0.31111 C 0.38091 -0.31852 0.36198 -0.31366 0.37917 -0.32223 C 0.38629 -0.32593 0.3948 -0.32801 0.40209 -0.33079 C 0.42049 -0.34676 0.43316 -0.34861 0.45417 -0.35556 C 0.45868 -0.35718 0.48559 -0.3669 0.48959 -0.36945 C 0.49723 -0.37454 0.50452 -0.3794 0.5125 -0.38334 C 0.52118 -0.38797 0.53073 -0.39051 0.53959 -0.39445 C 0.5467 -0.39769 0.55122 -0.40787 0.55834 -0.41111 C 0.56407 -0.41366 0.56858 -0.41644 0.57292 -0.42223 " pathEditMode="relative" ptsTypes="fffffffffffffffffffffffffff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2338 -0.00521 -0.11019 0.02083 -0.13334 C 0.02483 -0.14121 0.03142 -0.15047 0.0375 -0.15556 C 0.04323 -0.16042 0.05035 -0.16204 0.05625 -0.16667 C 0.06632 -0.17431 0.07622 -0.18241 0.0875 -0.18612 C 0.08958 -0.18889 0.09115 -0.19283 0.09375 -0.19445 C 0.09896 -0.19769 0.11042 -0.2 0.11042 -0.2 C 0.12431 -0.21112 0.13854 -0.21852 0.15208 -0.23056 C 0.15451 -0.23264 0.15781 -0.23195 0.16042 -0.23334 C 0.16823 -0.23727 0.17552 -0.24306 0.18333 -0.24723 C 0.18733 -0.24931 0.19219 -0.24954 0.19583 -0.25278 C 0.22118 -0.27524 0.25972 -0.28403 0.28958 -0.28889 C 0.30747 -0.29676 0.27899 -0.28473 0.30833 -0.29445 C 0.31736 -0.29746 0.32622 -0.30325 0.33542 -0.30556 C 0.37604 -0.31528 0.41476 -0.32246 0.45625 -0.325 C 0.4717 -0.32801 0.48681 -0.33195 0.50208 -0.33612 C 0.5158 -0.34514 0.53108 -0.34792 0.54583 -0.35278 C 0.6191 -0.41783 0.72934 -0.39051 0.80625 -0.39167 C 0.81111 -0.39375 0.81667 -0.39352 0.82083 -0.39723 C 0.82292 -0.39908 0.82309 -0.40348 0.825 -0.40556 C 0.82674 -0.40741 0.82934 -0.40695 0.83125 -0.40834 C 0.83212 -0.40903 0.83264 -0.41019 0.83333 -0.41112 " pathEditMode="relative" ptsTypes="fffffffffffffffffffffA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86 -0.07755 0.00503 -0.02361 0.03541 -0.08611 C 0.03836 -0.09213 0.03854 -0.09977 0.04166 -0.10556 C 0.04392 -0.10972 0.04757 -0.1125 0.05 -0.11667 C 0.05642 -0.12731 0.0625 -0.13935 0.06875 -0.15 C 0.07621 -0.16273 0.07934 -0.17431 0.08958 -0.18333 C 0.09461 -0.20324 0.0875 -0.17917 0.09791 -0.2 C 0.09913 -0.20255 0.09896 -0.20579 0.1 -0.20833 C 0.10382 -0.21875 0.1085 -0.22685 0.11666 -0.23056 C 0.11736 -0.23426 0.11736 -0.23843 0.11875 -0.24167 C 0.12014 -0.24514 0.12309 -0.24699 0.125 -0.25 C 0.13073 -0.25926 0.13524 -0.26921 0.14166 -0.27778 C 0.1467 -0.29815 0.14271 -0.29028 0.15208 -0.30278 C 0.15729 -0.33056 0.15538 -0.31736 0.15833 -0.34167 C 0.16076 -0.39537 0.16041 -0.37315 0.16041 -0.40833 " pathEditMode="relative" ptsTypes="ffffffffffffff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23 -0.05162 0.03038 -0.11505 0.06666 -0.14722 C 0.07239 -0.15856 0.07777 -0.16065 0.0875 -0.16389 C 0.10902 -0.18542 0.08177 -0.15949 0.10625 -0.17778 C 0.1092 -0.18009 0.1118 -0.18333 0.11458 -0.18611 C 0.11666 -0.18796 0.11857 -0.19005 0.12083 -0.19167 C 0.12812 -0.19699 0.13646 -0.20046 0.14375 -0.20555 C 0.15781 -0.21597 0.17135 -0.22824 0.18541 -0.23889 C 0.19288 -0.24467 0.20086 -0.24699 0.20833 -0.25278 C 0.21875 -0.26065 0.23021 -0.26991 0.24166 -0.275 C 0.24965 -0.28565 0.2592 -0.29167 0.26875 -0.3 C 0.29149 -0.32014 0.26215 -0.30532 0.28125 -0.31389 C 0.29149 -0.32755 0.30555 -0.33217 0.31666 -0.34444 C 0.31892 -0.34699 0.32066 -0.35046 0.32291 -0.35278 C 0.32691 -0.35694 0.33541 -0.36389 0.33541 -0.36389 C 0.34409 -0.38102 0.35399 -0.37592 0.37083 -0.37778 C 0.38455 -0.3838 0.39861 -0.38819 0.4125 -0.39444 C 0.41718 -0.39653 0.42083 -0.40185 0.425 -0.40555 C 0.42708 -0.40741 0.43125 -0.41111 0.43125 -0.41111 " pathEditMode="relative" ptsTypes="ffffffffffffffffff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6 -0.01112 0.00711 -0.02315 0.0125 -0.03334 C 0.02291 -0.05325 0.03264 -0.05463 0.04375 -0.06945 C 0.06007 -0.09121 0.03368 -0.06343 0.05416 -0.08612 C 0.05989 -0.09237 0.06684 -0.09445 0.07291 -0.1 C 0.07934 -0.11297 0.08194 -0.10857 0.09166 -0.11667 C 0.10607 -0.12871 0.09392 -0.12223 0.10625 -0.12778 C 0.12083 -0.14723 0.10468 -0.12825 0.11875 -0.13889 C 0.12725 -0.14537 0.13489 -0.1551 0.14375 -0.16112 C 0.14566 -0.1625 0.14809 -0.1625 0.15 -0.16389 C 0.1743 -0.18149 0.15798 -0.175 0.175 -0.18056 C 0.18646 -0.19075 0.17899 -0.18473 0.19791 -0.19723 C 0.20104 -0.19931 0.20312 -0.20348 0.20625 -0.20556 C 0.21215 -0.2095 0.21909 -0.20996 0.225 -0.21389 C 0.23003 -0.21713 0.23437 -0.22246 0.23958 -0.225 C 0.25625 -0.23334 0.24409 -0.22315 0.25625 -0.23056 C 0.27343 -0.24098 0.29548 -0.2551 0.31458 -0.25556 C 0.34722 -0.25649 0.37986 -0.25741 0.4125 -0.25834 C 0.42639 -0.26204 0.4401 -0.26436 0.45416 -0.26667 C 0.46371 -0.27084 0.47534 -0.27825 0.48541 -0.28056 C 0.48958 -0.28149 0.49375 -0.28195 0.49791 -0.28334 C 0.50677 -0.28635 0.52066 -0.29723 0.52916 -0.29723 " pathEditMode="relative" ptsTypes="fffffffffffffffffffffA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2199 0.00156 -0.03773 0.01042 -0.05555 C 0.0125 -0.06713 0.0151 -0.08588 0.01875 -0.09722 C 0.02361 -0.11227 0.03073 -0.12615 0.03542 -0.14189 C 0.03924 -0.15439 0.03993 -0.15949 0.04167 -0.17222 C 0.04236 -0.17777 0.04132 -0.18426 0.04375 -0.18889 C 0.05087 -0.20231 0.05469 -0.19768 0.0625 -0.20277 C 0.07622 -0.2118 0.06111 -0.20463 0.075 -0.21689 C 0.07691 -0.21828 0.07934 -0.21828 0.08125 -0.21944 C 0.08559 -0.22268 0.09375 -0.23078 0.09375 -0.23078 C 0.10017 -0.24352 0.1125 -0.24884 0.12292 -0.25555 C 0.13802 -0.26551 0.11927 -0.25694 0.1375 -0.26689 C 0.15226 -0.27453 0.14601 -0.27014 0.15833 -0.275 C 0.20226 -0.29259 0.23906 -0.33287 0.27708 -0.36666 C 0.28385 -0.37268 0.29045 -0.37754 0.29583 -0.38611 C 0.29983 -0.39236 0.30052 -0.39838 0.30625 -0.40277 C 0.31163 -0.40694 0.32188 -0.40555 0.32708 -0.40555 " pathEditMode="relative" ptsTypes="ffffffffffffffff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70" y="0"/>
            <a:ext cx="9157869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-535077" y="4422526"/>
            <a:ext cx="10193427" cy="3083174"/>
          </a:xfrm>
          <a:custGeom>
            <a:avLst/>
            <a:gdLst>
              <a:gd name="connsiteX0" fmla="*/ 77877 w 10193427"/>
              <a:gd name="connsiteY0" fmla="*/ 16124 h 3083174"/>
              <a:gd name="connsiteX1" fmla="*/ 935127 w 10193427"/>
              <a:gd name="connsiteY1" fmla="*/ 35174 h 3083174"/>
              <a:gd name="connsiteX2" fmla="*/ 1106577 w 10193427"/>
              <a:gd name="connsiteY2" fmla="*/ 54224 h 3083174"/>
              <a:gd name="connsiteX3" fmla="*/ 1278027 w 10193427"/>
              <a:gd name="connsiteY3" fmla="*/ 92324 h 3083174"/>
              <a:gd name="connsiteX4" fmla="*/ 3373527 w 10193427"/>
              <a:gd name="connsiteY4" fmla="*/ 111374 h 3083174"/>
              <a:gd name="connsiteX5" fmla="*/ 3487827 w 10193427"/>
              <a:gd name="connsiteY5" fmla="*/ 149474 h 3083174"/>
              <a:gd name="connsiteX6" fmla="*/ 3640227 w 10193427"/>
              <a:gd name="connsiteY6" fmla="*/ 187574 h 3083174"/>
              <a:gd name="connsiteX7" fmla="*/ 3697377 w 10193427"/>
              <a:gd name="connsiteY7" fmla="*/ 225674 h 3083174"/>
              <a:gd name="connsiteX8" fmla="*/ 3811677 w 10193427"/>
              <a:gd name="connsiteY8" fmla="*/ 263774 h 3083174"/>
              <a:gd name="connsiteX9" fmla="*/ 3849777 w 10193427"/>
              <a:gd name="connsiteY9" fmla="*/ 320924 h 3083174"/>
              <a:gd name="connsiteX10" fmla="*/ 3906927 w 10193427"/>
              <a:gd name="connsiteY10" fmla="*/ 339974 h 3083174"/>
              <a:gd name="connsiteX11" fmla="*/ 3964077 w 10193427"/>
              <a:gd name="connsiteY11" fmla="*/ 378074 h 3083174"/>
              <a:gd name="connsiteX12" fmla="*/ 4059327 w 10193427"/>
              <a:gd name="connsiteY12" fmla="*/ 454274 h 3083174"/>
              <a:gd name="connsiteX13" fmla="*/ 4173627 w 10193427"/>
              <a:gd name="connsiteY13" fmla="*/ 530474 h 3083174"/>
              <a:gd name="connsiteX14" fmla="*/ 4211727 w 10193427"/>
              <a:gd name="connsiteY14" fmla="*/ 587624 h 3083174"/>
              <a:gd name="connsiteX15" fmla="*/ 4326027 w 10193427"/>
              <a:gd name="connsiteY15" fmla="*/ 701924 h 3083174"/>
              <a:gd name="connsiteX16" fmla="*/ 4364127 w 10193427"/>
              <a:gd name="connsiteY16" fmla="*/ 759074 h 3083174"/>
              <a:gd name="connsiteX17" fmla="*/ 4478427 w 10193427"/>
              <a:gd name="connsiteY17" fmla="*/ 835274 h 3083174"/>
              <a:gd name="connsiteX18" fmla="*/ 4535577 w 10193427"/>
              <a:gd name="connsiteY18" fmla="*/ 873374 h 3083174"/>
              <a:gd name="connsiteX19" fmla="*/ 4649877 w 10193427"/>
              <a:gd name="connsiteY19" fmla="*/ 968624 h 3083174"/>
              <a:gd name="connsiteX20" fmla="*/ 4726077 w 10193427"/>
              <a:gd name="connsiteY20" fmla="*/ 987674 h 3083174"/>
              <a:gd name="connsiteX21" fmla="*/ 6040527 w 10193427"/>
              <a:gd name="connsiteY21" fmla="*/ 1044824 h 3083174"/>
              <a:gd name="connsiteX22" fmla="*/ 7335927 w 10193427"/>
              <a:gd name="connsiteY22" fmla="*/ 1082924 h 3083174"/>
              <a:gd name="connsiteX23" fmla="*/ 10098177 w 10193427"/>
              <a:gd name="connsiteY23" fmla="*/ 1121024 h 3083174"/>
              <a:gd name="connsiteX24" fmla="*/ 10117227 w 10193427"/>
              <a:gd name="connsiteY24" fmla="*/ 1216274 h 3083174"/>
              <a:gd name="connsiteX25" fmla="*/ 10136277 w 10193427"/>
              <a:gd name="connsiteY25" fmla="*/ 1902074 h 3083174"/>
              <a:gd name="connsiteX26" fmla="*/ 10155327 w 10193427"/>
              <a:gd name="connsiteY26" fmla="*/ 1997324 h 3083174"/>
              <a:gd name="connsiteX27" fmla="*/ 10193427 w 10193427"/>
              <a:gd name="connsiteY27" fmla="*/ 2473574 h 3083174"/>
              <a:gd name="connsiteX28" fmla="*/ 10155327 w 10193427"/>
              <a:gd name="connsiteY28" fmla="*/ 2625974 h 3083174"/>
              <a:gd name="connsiteX29" fmla="*/ 9907677 w 10193427"/>
              <a:gd name="connsiteY29" fmla="*/ 2645024 h 3083174"/>
              <a:gd name="connsiteX30" fmla="*/ 9469527 w 10193427"/>
              <a:gd name="connsiteY30" fmla="*/ 2664074 h 3083174"/>
              <a:gd name="connsiteX31" fmla="*/ 9279027 w 10193427"/>
              <a:gd name="connsiteY31" fmla="*/ 2702174 h 3083174"/>
              <a:gd name="connsiteX32" fmla="*/ 9145677 w 10193427"/>
              <a:gd name="connsiteY32" fmla="*/ 2740274 h 3083174"/>
              <a:gd name="connsiteX33" fmla="*/ 9050427 w 10193427"/>
              <a:gd name="connsiteY33" fmla="*/ 2759324 h 3083174"/>
              <a:gd name="connsiteX34" fmla="*/ 8936127 w 10193427"/>
              <a:gd name="connsiteY34" fmla="*/ 2797424 h 3083174"/>
              <a:gd name="connsiteX35" fmla="*/ 8878977 w 10193427"/>
              <a:gd name="connsiteY35" fmla="*/ 2816474 h 3083174"/>
              <a:gd name="connsiteX36" fmla="*/ 8783727 w 10193427"/>
              <a:gd name="connsiteY36" fmla="*/ 2835524 h 3083174"/>
              <a:gd name="connsiteX37" fmla="*/ 8669427 w 10193427"/>
              <a:gd name="connsiteY37" fmla="*/ 2873624 h 3083174"/>
              <a:gd name="connsiteX38" fmla="*/ 8536077 w 10193427"/>
              <a:gd name="connsiteY38" fmla="*/ 2892674 h 3083174"/>
              <a:gd name="connsiteX39" fmla="*/ 8459877 w 10193427"/>
              <a:gd name="connsiteY39" fmla="*/ 2911724 h 3083174"/>
              <a:gd name="connsiteX40" fmla="*/ 8059827 w 10193427"/>
              <a:gd name="connsiteY40" fmla="*/ 2930774 h 3083174"/>
              <a:gd name="connsiteX41" fmla="*/ 7907427 w 10193427"/>
              <a:gd name="connsiteY41" fmla="*/ 2949824 h 3083174"/>
              <a:gd name="connsiteX42" fmla="*/ 7774077 w 10193427"/>
              <a:gd name="connsiteY42" fmla="*/ 2987924 h 3083174"/>
              <a:gd name="connsiteX43" fmla="*/ 6040527 w 10193427"/>
              <a:gd name="connsiteY43" fmla="*/ 3006974 h 3083174"/>
              <a:gd name="connsiteX44" fmla="*/ 5316627 w 10193427"/>
              <a:gd name="connsiteY44" fmla="*/ 3045074 h 3083174"/>
              <a:gd name="connsiteX45" fmla="*/ 4630827 w 10193427"/>
              <a:gd name="connsiteY45" fmla="*/ 3083174 h 3083174"/>
              <a:gd name="connsiteX46" fmla="*/ 1392327 w 10193427"/>
              <a:gd name="connsiteY46" fmla="*/ 3064124 h 3083174"/>
              <a:gd name="connsiteX47" fmla="*/ 1239927 w 10193427"/>
              <a:gd name="connsiteY47" fmla="*/ 3045074 h 3083174"/>
              <a:gd name="connsiteX48" fmla="*/ 1068477 w 10193427"/>
              <a:gd name="connsiteY48" fmla="*/ 3006974 h 3083174"/>
              <a:gd name="connsiteX49" fmla="*/ 1011327 w 10193427"/>
              <a:gd name="connsiteY49" fmla="*/ 2987924 h 3083174"/>
              <a:gd name="connsiteX50" fmla="*/ 916077 w 10193427"/>
              <a:gd name="connsiteY50" fmla="*/ 2949824 h 3083174"/>
              <a:gd name="connsiteX51" fmla="*/ 801777 w 10193427"/>
              <a:gd name="connsiteY51" fmla="*/ 2930774 h 3083174"/>
              <a:gd name="connsiteX52" fmla="*/ 687477 w 10193427"/>
              <a:gd name="connsiteY52" fmla="*/ 2873624 h 3083174"/>
              <a:gd name="connsiteX53" fmla="*/ 496977 w 10193427"/>
              <a:gd name="connsiteY53" fmla="*/ 2816474 h 3083174"/>
              <a:gd name="connsiteX54" fmla="*/ 363627 w 10193427"/>
              <a:gd name="connsiteY54" fmla="*/ 2721224 h 3083174"/>
              <a:gd name="connsiteX55" fmla="*/ 306477 w 10193427"/>
              <a:gd name="connsiteY55" fmla="*/ 2702174 h 3083174"/>
              <a:gd name="connsiteX56" fmla="*/ 249327 w 10193427"/>
              <a:gd name="connsiteY56" fmla="*/ 2664074 h 3083174"/>
              <a:gd name="connsiteX57" fmla="*/ 173127 w 10193427"/>
              <a:gd name="connsiteY57" fmla="*/ 2530724 h 3083174"/>
              <a:gd name="connsiteX58" fmla="*/ 154077 w 10193427"/>
              <a:gd name="connsiteY58" fmla="*/ 2454524 h 3083174"/>
              <a:gd name="connsiteX59" fmla="*/ 135027 w 10193427"/>
              <a:gd name="connsiteY59" fmla="*/ 682874 h 3083174"/>
              <a:gd name="connsiteX60" fmla="*/ 115977 w 10193427"/>
              <a:gd name="connsiteY60" fmla="*/ 625724 h 3083174"/>
              <a:gd name="connsiteX61" fmla="*/ 77877 w 10193427"/>
              <a:gd name="connsiteY61" fmla="*/ 473324 h 3083174"/>
              <a:gd name="connsiteX62" fmla="*/ 58827 w 10193427"/>
              <a:gd name="connsiteY62" fmla="*/ 339974 h 3083174"/>
              <a:gd name="connsiteX63" fmla="*/ 39777 w 10193427"/>
              <a:gd name="connsiteY63" fmla="*/ 282824 h 3083174"/>
              <a:gd name="connsiteX64" fmla="*/ 77877 w 10193427"/>
              <a:gd name="connsiteY64" fmla="*/ 16124 h 30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93427" h="3083174">
                <a:moveTo>
                  <a:pt x="77877" y="16124"/>
                </a:moveTo>
                <a:cubicBezTo>
                  <a:pt x="227102" y="-25151"/>
                  <a:pt x="649502" y="24595"/>
                  <a:pt x="935127" y="35174"/>
                </a:cubicBezTo>
                <a:cubicBezTo>
                  <a:pt x="992589" y="37302"/>
                  <a:pt x="1049858" y="44771"/>
                  <a:pt x="1106577" y="54224"/>
                </a:cubicBezTo>
                <a:cubicBezTo>
                  <a:pt x="1235267" y="75672"/>
                  <a:pt x="1076795" y="88854"/>
                  <a:pt x="1278027" y="92324"/>
                </a:cubicBezTo>
                <a:lnTo>
                  <a:pt x="3373527" y="111374"/>
                </a:lnTo>
                <a:cubicBezTo>
                  <a:pt x="3411627" y="124074"/>
                  <a:pt x="3448865" y="139734"/>
                  <a:pt x="3487827" y="149474"/>
                </a:cubicBezTo>
                <a:lnTo>
                  <a:pt x="3640227" y="187574"/>
                </a:lnTo>
                <a:cubicBezTo>
                  <a:pt x="3659277" y="200274"/>
                  <a:pt x="3676455" y="216375"/>
                  <a:pt x="3697377" y="225674"/>
                </a:cubicBezTo>
                <a:cubicBezTo>
                  <a:pt x="3734077" y="241985"/>
                  <a:pt x="3811677" y="263774"/>
                  <a:pt x="3811677" y="263774"/>
                </a:cubicBezTo>
                <a:cubicBezTo>
                  <a:pt x="3824377" y="282824"/>
                  <a:pt x="3831899" y="306621"/>
                  <a:pt x="3849777" y="320924"/>
                </a:cubicBezTo>
                <a:cubicBezTo>
                  <a:pt x="3865457" y="333468"/>
                  <a:pt x="3888966" y="330994"/>
                  <a:pt x="3906927" y="339974"/>
                </a:cubicBezTo>
                <a:cubicBezTo>
                  <a:pt x="3927405" y="350213"/>
                  <a:pt x="3945027" y="365374"/>
                  <a:pt x="3964077" y="378074"/>
                </a:cubicBezTo>
                <a:cubicBezTo>
                  <a:pt x="4034475" y="483671"/>
                  <a:pt x="3961899" y="400147"/>
                  <a:pt x="4059327" y="454274"/>
                </a:cubicBezTo>
                <a:cubicBezTo>
                  <a:pt x="4099355" y="476512"/>
                  <a:pt x="4173627" y="530474"/>
                  <a:pt x="4173627" y="530474"/>
                </a:cubicBezTo>
                <a:cubicBezTo>
                  <a:pt x="4186327" y="549524"/>
                  <a:pt x="4196516" y="570512"/>
                  <a:pt x="4211727" y="587624"/>
                </a:cubicBezTo>
                <a:cubicBezTo>
                  <a:pt x="4247524" y="627896"/>
                  <a:pt x="4296139" y="657092"/>
                  <a:pt x="4326027" y="701924"/>
                </a:cubicBezTo>
                <a:cubicBezTo>
                  <a:pt x="4338727" y="720974"/>
                  <a:pt x="4346897" y="743997"/>
                  <a:pt x="4364127" y="759074"/>
                </a:cubicBezTo>
                <a:cubicBezTo>
                  <a:pt x="4398588" y="789227"/>
                  <a:pt x="4440327" y="809874"/>
                  <a:pt x="4478427" y="835274"/>
                </a:cubicBezTo>
                <a:cubicBezTo>
                  <a:pt x="4497477" y="847974"/>
                  <a:pt x="4519388" y="857185"/>
                  <a:pt x="4535577" y="873374"/>
                </a:cubicBezTo>
                <a:cubicBezTo>
                  <a:pt x="4569906" y="907703"/>
                  <a:pt x="4603463" y="948732"/>
                  <a:pt x="4649877" y="968624"/>
                </a:cubicBezTo>
                <a:cubicBezTo>
                  <a:pt x="4673942" y="978937"/>
                  <a:pt x="4700677" y="981324"/>
                  <a:pt x="4726077" y="987674"/>
                </a:cubicBezTo>
                <a:cubicBezTo>
                  <a:pt x="5132400" y="1258556"/>
                  <a:pt x="4752633" y="1020293"/>
                  <a:pt x="6040527" y="1044824"/>
                </a:cubicBezTo>
                <a:cubicBezTo>
                  <a:pt x="6571627" y="1054940"/>
                  <a:pt x="6830469" y="1065494"/>
                  <a:pt x="7335927" y="1082924"/>
                </a:cubicBezTo>
                <a:cubicBezTo>
                  <a:pt x="8325046" y="1280748"/>
                  <a:pt x="6791700" y="980323"/>
                  <a:pt x="10098177" y="1121024"/>
                </a:cubicBezTo>
                <a:cubicBezTo>
                  <a:pt x="10130526" y="1122401"/>
                  <a:pt x="10110877" y="1184524"/>
                  <a:pt x="10117227" y="1216274"/>
                </a:cubicBezTo>
                <a:cubicBezTo>
                  <a:pt x="10123577" y="1444874"/>
                  <a:pt x="10125135" y="1673657"/>
                  <a:pt x="10136277" y="1902074"/>
                </a:cubicBezTo>
                <a:cubicBezTo>
                  <a:pt x="10137855" y="1934414"/>
                  <a:pt x="10152935" y="1965034"/>
                  <a:pt x="10155327" y="1997324"/>
                </a:cubicBezTo>
                <a:cubicBezTo>
                  <a:pt x="10191448" y="2484962"/>
                  <a:pt x="10127834" y="2276795"/>
                  <a:pt x="10193427" y="2473574"/>
                </a:cubicBezTo>
                <a:cubicBezTo>
                  <a:pt x="10180727" y="2524374"/>
                  <a:pt x="10200228" y="2599033"/>
                  <a:pt x="10155327" y="2625974"/>
                </a:cubicBezTo>
                <a:cubicBezTo>
                  <a:pt x="10084332" y="2668571"/>
                  <a:pt x="9990343" y="2640431"/>
                  <a:pt x="9907677" y="2645024"/>
                </a:cubicBezTo>
                <a:cubicBezTo>
                  <a:pt x="9761714" y="2653133"/>
                  <a:pt x="9615577" y="2657724"/>
                  <a:pt x="9469527" y="2664074"/>
                </a:cubicBezTo>
                <a:cubicBezTo>
                  <a:pt x="9406027" y="2676774"/>
                  <a:pt x="9340461" y="2681696"/>
                  <a:pt x="9279027" y="2702174"/>
                </a:cubicBezTo>
                <a:cubicBezTo>
                  <a:pt x="9215385" y="2723388"/>
                  <a:pt x="9217438" y="2724327"/>
                  <a:pt x="9145677" y="2740274"/>
                </a:cubicBezTo>
                <a:cubicBezTo>
                  <a:pt x="9114069" y="2747298"/>
                  <a:pt x="9081665" y="2750805"/>
                  <a:pt x="9050427" y="2759324"/>
                </a:cubicBezTo>
                <a:cubicBezTo>
                  <a:pt x="9011681" y="2769891"/>
                  <a:pt x="8974227" y="2784724"/>
                  <a:pt x="8936127" y="2797424"/>
                </a:cubicBezTo>
                <a:cubicBezTo>
                  <a:pt x="8917077" y="2803774"/>
                  <a:pt x="8898668" y="2812536"/>
                  <a:pt x="8878977" y="2816474"/>
                </a:cubicBezTo>
                <a:cubicBezTo>
                  <a:pt x="8847227" y="2822824"/>
                  <a:pt x="8814965" y="2827005"/>
                  <a:pt x="8783727" y="2835524"/>
                </a:cubicBezTo>
                <a:cubicBezTo>
                  <a:pt x="8744981" y="2846091"/>
                  <a:pt x="8708559" y="2864593"/>
                  <a:pt x="8669427" y="2873624"/>
                </a:cubicBezTo>
                <a:cubicBezTo>
                  <a:pt x="8625676" y="2883720"/>
                  <a:pt x="8580254" y="2884642"/>
                  <a:pt x="8536077" y="2892674"/>
                </a:cubicBezTo>
                <a:cubicBezTo>
                  <a:pt x="8510318" y="2897358"/>
                  <a:pt x="8485975" y="2909636"/>
                  <a:pt x="8459877" y="2911724"/>
                </a:cubicBezTo>
                <a:cubicBezTo>
                  <a:pt x="8326801" y="2922370"/>
                  <a:pt x="8193177" y="2924424"/>
                  <a:pt x="8059827" y="2930774"/>
                </a:cubicBezTo>
                <a:cubicBezTo>
                  <a:pt x="8009027" y="2937124"/>
                  <a:pt x="7957628" y="2939784"/>
                  <a:pt x="7907427" y="2949824"/>
                </a:cubicBezTo>
                <a:cubicBezTo>
                  <a:pt x="7862096" y="2958890"/>
                  <a:pt x="7820284" y="2986509"/>
                  <a:pt x="7774077" y="2987924"/>
                </a:cubicBezTo>
                <a:cubicBezTo>
                  <a:pt x="7196463" y="3005606"/>
                  <a:pt x="6618377" y="3000624"/>
                  <a:pt x="6040527" y="3006974"/>
                </a:cubicBezTo>
                <a:cubicBezTo>
                  <a:pt x="5736740" y="3067731"/>
                  <a:pt x="5996819" y="3021208"/>
                  <a:pt x="5316627" y="3045074"/>
                </a:cubicBezTo>
                <a:cubicBezTo>
                  <a:pt x="4855793" y="3061244"/>
                  <a:pt x="4974956" y="3054497"/>
                  <a:pt x="4630827" y="3083174"/>
                </a:cubicBezTo>
                <a:lnTo>
                  <a:pt x="1392327" y="3064124"/>
                </a:lnTo>
                <a:cubicBezTo>
                  <a:pt x="1341135" y="3063549"/>
                  <a:pt x="1290527" y="3052859"/>
                  <a:pt x="1239927" y="3045074"/>
                </a:cubicBezTo>
                <a:cubicBezTo>
                  <a:pt x="1197370" y="3038527"/>
                  <a:pt x="1112721" y="3019615"/>
                  <a:pt x="1068477" y="3006974"/>
                </a:cubicBezTo>
                <a:cubicBezTo>
                  <a:pt x="1049169" y="3001457"/>
                  <a:pt x="1030129" y="2994975"/>
                  <a:pt x="1011327" y="2987924"/>
                </a:cubicBezTo>
                <a:cubicBezTo>
                  <a:pt x="979308" y="2975917"/>
                  <a:pt x="949068" y="2958822"/>
                  <a:pt x="916077" y="2949824"/>
                </a:cubicBezTo>
                <a:cubicBezTo>
                  <a:pt x="878812" y="2939661"/>
                  <a:pt x="839483" y="2939153"/>
                  <a:pt x="801777" y="2930774"/>
                </a:cubicBezTo>
                <a:cubicBezTo>
                  <a:pt x="690632" y="2906075"/>
                  <a:pt x="798134" y="2921048"/>
                  <a:pt x="687477" y="2873624"/>
                </a:cubicBezTo>
                <a:cubicBezTo>
                  <a:pt x="496060" y="2791588"/>
                  <a:pt x="753085" y="2944528"/>
                  <a:pt x="496977" y="2816474"/>
                </a:cubicBezTo>
                <a:cubicBezTo>
                  <a:pt x="233864" y="2684918"/>
                  <a:pt x="595318" y="2875685"/>
                  <a:pt x="363627" y="2721224"/>
                </a:cubicBezTo>
                <a:cubicBezTo>
                  <a:pt x="346919" y="2710085"/>
                  <a:pt x="324438" y="2711154"/>
                  <a:pt x="306477" y="2702174"/>
                </a:cubicBezTo>
                <a:cubicBezTo>
                  <a:pt x="285999" y="2691935"/>
                  <a:pt x="268377" y="2676774"/>
                  <a:pt x="249327" y="2664074"/>
                </a:cubicBezTo>
                <a:cubicBezTo>
                  <a:pt x="217744" y="2616700"/>
                  <a:pt x="193844" y="2585969"/>
                  <a:pt x="173127" y="2530724"/>
                </a:cubicBezTo>
                <a:cubicBezTo>
                  <a:pt x="163934" y="2506209"/>
                  <a:pt x="160427" y="2479924"/>
                  <a:pt x="154077" y="2454524"/>
                </a:cubicBezTo>
                <a:cubicBezTo>
                  <a:pt x="147727" y="1863974"/>
                  <a:pt x="147328" y="1273330"/>
                  <a:pt x="135027" y="682874"/>
                </a:cubicBezTo>
                <a:cubicBezTo>
                  <a:pt x="134609" y="662798"/>
                  <a:pt x="120847" y="645205"/>
                  <a:pt x="115977" y="625724"/>
                </a:cubicBezTo>
                <a:lnTo>
                  <a:pt x="77877" y="473324"/>
                </a:lnTo>
                <a:cubicBezTo>
                  <a:pt x="71527" y="428874"/>
                  <a:pt x="67633" y="384003"/>
                  <a:pt x="58827" y="339974"/>
                </a:cubicBezTo>
                <a:cubicBezTo>
                  <a:pt x="54889" y="320283"/>
                  <a:pt x="39777" y="302904"/>
                  <a:pt x="39777" y="282824"/>
                </a:cubicBezTo>
                <a:cubicBezTo>
                  <a:pt x="39777" y="-57083"/>
                  <a:pt x="-71348" y="57399"/>
                  <a:pt x="77877" y="161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685800" y="5962650"/>
            <a:ext cx="10515600" cy="1581150"/>
          </a:xfrm>
          <a:custGeom>
            <a:avLst/>
            <a:gdLst>
              <a:gd name="connsiteX0" fmla="*/ 133350 w 10515600"/>
              <a:gd name="connsiteY0" fmla="*/ 0 h 1581150"/>
              <a:gd name="connsiteX1" fmla="*/ 228600 w 10515600"/>
              <a:gd name="connsiteY1" fmla="*/ 38100 h 1581150"/>
              <a:gd name="connsiteX2" fmla="*/ 400050 w 10515600"/>
              <a:gd name="connsiteY2" fmla="*/ 57150 h 1581150"/>
              <a:gd name="connsiteX3" fmla="*/ 1771650 w 10515600"/>
              <a:gd name="connsiteY3" fmla="*/ 76200 h 1581150"/>
              <a:gd name="connsiteX4" fmla="*/ 3257550 w 10515600"/>
              <a:gd name="connsiteY4" fmla="*/ 114300 h 1581150"/>
              <a:gd name="connsiteX5" fmla="*/ 3543300 w 10515600"/>
              <a:gd name="connsiteY5" fmla="*/ 133350 h 1581150"/>
              <a:gd name="connsiteX6" fmla="*/ 3676650 w 10515600"/>
              <a:gd name="connsiteY6" fmla="*/ 152400 h 1581150"/>
              <a:gd name="connsiteX7" fmla="*/ 3771900 w 10515600"/>
              <a:gd name="connsiteY7" fmla="*/ 171450 h 1581150"/>
              <a:gd name="connsiteX8" fmla="*/ 4038600 w 10515600"/>
              <a:gd name="connsiteY8" fmla="*/ 190500 h 1581150"/>
              <a:gd name="connsiteX9" fmla="*/ 6324600 w 10515600"/>
              <a:gd name="connsiteY9" fmla="*/ 228600 h 1581150"/>
              <a:gd name="connsiteX10" fmla="*/ 6400800 w 10515600"/>
              <a:gd name="connsiteY10" fmla="*/ 266700 h 1581150"/>
              <a:gd name="connsiteX11" fmla="*/ 6457950 w 10515600"/>
              <a:gd name="connsiteY11" fmla="*/ 323850 h 1581150"/>
              <a:gd name="connsiteX12" fmla="*/ 6534150 w 10515600"/>
              <a:gd name="connsiteY12" fmla="*/ 342900 h 1581150"/>
              <a:gd name="connsiteX13" fmla="*/ 6648450 w 10515600"/>
              <a:gd name="connsiteY13" fmla="*/ 381000 h 1581150"/>
              <a:gd name="connsiteX14" fmla="*/ 7677150 w 10515600"/>
              <a:gd name="connsiteY14" fmla="*/ 361950 h 1581150"/>
              <a:gd name="connsiteX15" fmla="*/ 9715500 w 10515600"/>
              <a:gd name="connsiteY15" fmla="*/ 400050 h 1581150"/>
              <a:gd name="connsiteX16" fmla="*/ 10058400 w 10515600"/>
              <a:gd name="connsiteY16" fmla="*/ 419100 h 1581150"/>
              <a:gd name="connsiteX17" fmla="*/ 10134600 w 10515600"/>
              <a:gd name="connsiteY17" fmla="*/ 438150 h 1581150"/>
              <a:gd name="connsiteX18" fmla="*/ 10191750 w 10515600"/>
              <a:gd name="connsiteY18" fmla="*/ 495300 h 1581150"/>
              <a:gd name="connsiteX19" fmla="*/ 10248900 w 10515600"/>
              <a:gd name="connsiteY19" fmla="*/ 533400 h 1581150"/>
              <a:gd name="connsiteX20" fmla="*/ 10325100 w 10515600"/>
              <a:gd name="connsiteY20" fmla="*/ 590550 h 1581150"/>
              <a:gd name="connsiteX21" fmla="*/ 10401300 w 10515600"/>
              <a:gd name="connsiteY21" fmla="*/ 800100 h 1581150"/>
              <a:gd name="connsiteX22" fmla="*/ 10439400 w 10515600"/>
              <a:gd name="connsiteY22" fmla="*/ 876300 h 1581150"/>
              <a:gd name="connsiteX23" fmla="*/ 10496550 w 10515600"/>
              <a:gd name="connsiteY23" fmla="*/ 1028700 h 1581150"/>
              <a:gd name="connsiteX24" fmla="*/ 10515600 w 10515600"/>
              <a:gd name="connsiteY24" fmla="*/ 1104900 h 1581150"/>
              <a:gd name="connsiteX25" fmla="*/ 10496550 w 10515600"/>
              <a:gd name="connsiteY25" fmla="*/ 1295400 h 1581150"/>
              <a:gd name="connsiteX26" fmla="*/ 10420350 w 10515600"/>
              <a:gd name="connsiteY26" fmla="*/ 1352550 h 1581150"/>
              <a:gd name="connsiteX27" fmla="*/ 10344150 w 10515600"/>
              <a:gd name="connsiteY27" fmla="*/ 1390650 h 1581150"/>
              <a:gd name="connsiteX28" fmla="*/ 10287000 w 10515600"/>
              <a:gd name="connsiteY28" fmla="*/ 1428750 h 1581150"/>
              <a:gd name="connsiteX29" fmla="*/ 10191750 w 10515600"/>
              <a:gd name="connsiteY29" fmla="*/ 1447800 h 1581150"/>
              <a:gd name="connsiteX30" fmla="*/ 10020300 w 10515600"/>
              <a:gd name="connsiteY30" fmla="*/ 1504950 h 1581150"/>
              <a:gd name="connsiteX31" fmla="*/ 9906000 w 10515600"/>
              <a:gd name="connsiteY31" fmla="*/ 1524000 h 1581150"/>
              <a:gd name="connsiteX32" fmla="*/ 9353550 w 10515600"/>
              <a:gd name="connsiteY32" fmla="*/ 1581150 h 1581150"/>
              <a:gd name="connsiteX33" fmla="*/ 7505700 w 10515600"/>
              <a:gd name="connsiteY33" fmla="*/ 1562100 h 1581150"/>
              <a:gd name="connsiteX34" fmla="*/ 7086600 w 10515600"/>
              <a:gd name="connsiteY34" fmla="*/ 1524000 h 1581150"/>
              <a:gd name="connsiteX35" fmla="*/ 6019800 w 10515600"/>
              <a:gd name="connsiteY35" fmla="*/ 1504950 h 1581150"/>
              <a:gd name="connsiteX36" fmla="*/ 5638800 w 10515600"/>
              <a:gd name="connsiteY36" fmla="*/ 1466850 h 1581150"/>
              <a:gd name="connsiteX37" fmla="*/ 1352550 w 10515600"/>
              <a:gd name="connsiteY37" fmla="*/ 1447800 h 1581150"/>
              <a:gd name="connsiteX38" fmla="*/ 1123950 w 10515600"/>
              <a:gd name="connsiteY38" fmla="*/ 1428750 h 1581150"/>
              <a:gd name="connsiteX39" fmla="*/ 933450 w 10515600"/>
              <a:gd name="connsiteY39" fmla="*/ 1390650 h 1581150"/>
              <a:gd name="connsiteX40" fmla="*/ 838200 w 10515600"/>
              <a:gd name="connsiteY40" fmla="*/ 1371600 h 1581150"/>
              <a:gd name="connsiteX41" fmla="*/ 666750 w 10515600"/>
              <a:gd name="connsiteY41" fmla="*/ 1352550 h 1581150"/>
              <a:gd name="connsiteX42" fmla="*/ 400050 w 10515600"/>
              <a:gd name="connsiteY42" fmla="*/ 1276350 h 1581150"/>
              <a:gd name="connsiteX43" fmla="*/ 285750 w 10515600"/>
              <a:gd name="connsiteY43" fmla="*/ 1181100 h 1581150"/>
              <a:gd name="connsiteX44" fmla="*/ 209550 w 10515600"/>
              <a:gd name="connsiteY44" fmla="*/ 1143000 h 1581150"/>
              <a:gd name="connsiteX45" fmla="*/ 152400 w 10515600"/>
              <a:gd name="connsiteY45" fmla="*/ 1104900 h 1581150"/>
              <a:gd name="connsiteX46" fmla="*/ 38100 w 10515600"/>
              <a:gd name="connsiteY46" fmla="*/ 895350 h 1581150"/>
              <a:gd name="connsiteX47" fmla="*/ 0 w 10515600"/>
              <a:gd name="connsiteY47" fmla="*/ 762000 h 1581150"/>
              <a:gd name="connsiteX48" fmla="*/ 38100 w 10515600"/>
              <a:gd name="connsiteY48" fmla="*/ 361950 h 1581150"/>
              <a:gd name="connsiteX49" fmla="*/ 76200 w 10515600"/>
              <a:gd name="connsiteY49" fmla="*/ 247650 h 1581150"/>
              <a:gd name="connsiteX50" fmla="*/ 114300 w 10515600"/>
              <a:gd name="connsiteY50" fmla="*/ 133350 h 1581150"/>
              <a:gd name="connsiteX51" fmla="*/ 133350 w 10515600"/>
              <a:gd name="connsiteY51" fmla="*/ 57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15600" h="1581150">
                <a:moveTo>
                  <a:pt x="133350" y="0"/>
                </a:moveTo>
                <a:cubicBezTo>
                  <a:pt x="165100" y="12700"/>
                  <a:pt x="195163" y="30935"/>
                  <a:pt x="228600" y="38100"/>
                </a:cubicBezTo>
                <a:cubicBezTo>
                  <a:pt x="284825" y="50148"/>
                  <a:pt x="342566" y="55731"/>
                  <a:pt x="400050" y="57150"/>
                </a:cubicBezTo>
                <a:cubicBezTo>
                  <a:pt x="857155" y="68437"/>
                  <a:pt x="1314450" y="69850"/>
                  <a:pt x="1771650" y="76200"/>
                </a:cubicBezTo>
                <a:cubicBezTo>
                  <a:pt x="2282396" y="246449"/>
                  <a:pt x="1767326" y="81184"/>
                  <a:pt x="3257550" y="114300"/>
                </a:cubicBezTo>
                <a:cubicBezTo>
                  <a:pt x="3352988" y="116421"/>
                  <a:pt x="3448050" y="127000"/>
                  <a:pt x="3543300" y="133350"/>
                </a:cubicBezTo>
                <a:cubicBezTo>
                  <a:pt x="3587750" y="139700"/>
                  <a:pt x="3632360" y="145018"/>
                  <a:pt x="3676650" y="152400"/>
                </a:cubicBezTo>
                <a:cubicBezTo>
                  <a:pt x="3708588" y="157723"/>
                  <a:pt x="3739699" y="168060"/>
                  <a:pt x="3771900" y="171450"/>
                </a:cubicBezTo>
                <a:cubicBezTo>
                  <a:pt x="3860537" y="180780"/>
                  <a:pt x="3949658" y="184762"/>
                  <a:pt x="4038600" y="190500"/>
                </a:cubicBezTo>
                <a:cubicBezTo>
                  <a:pt x="4913946" y="246974"/>
                  <a:pt x="4867991" y="214458"/>
                  <a:pt x="6324600" y="228600"/>
                </a:cubicBezTo>
                <a:cubicBezTo>
                  <a:pt x="6350000" y="241300"/>
                  <a:pt x="6377692" y="250194"/>
                  <a:pt x="6400800" y="266700"/>
                </a:cubicBezTo>
                <a:cubicBezTo>
                  <a:pt x="6422723" y="282359"/>
                  <a:pt x="6434559" y="310484"/>
                  <a:pt x="6457950" y="323850"/>
                </a:cubicBezTo>
                <a:cubicBezTo>
                  <a:pt x="6480682" y="336840"/>
                  <a:pt x="6509072" y="335377"/>
                  <a:pt x="6534150" y="342900"/>
                </a:cubicBezTo>
                <a:cubicBezTo>
                  <a:pt x="6572617" y="354440"/>
                  <a:pt x="6648450" y="381000"/>
                  <a:pt x="6648450" y="381000"/>
                </a:cubicBezTo>
                <a:lnTo>
                  <a:pt x="7677150" y="361950"/>
                </a:lnTo>
                <a:cubicBezTo>
                  <a:pt x="7849493" y="361950"/>
                  <a:pt x="9480960" y="395359"/>
                  <a:pt x="9715500" y="400050"/>
                </a:cubicBezTo>
                <a:cubicBezTo>
                  <a:pt x="9829800" y="406400"/>
                  <a:pt x="9944394" y="408736"/>
                  <a:pt x="10058400" y="419100"/>
                </a:cubicBezTo>
                <a:cubicBezTo>
                  <a:pt x="10084474" y="421470"/>
                  <a:pt x="10111868" y="425160"/>
                  <a:pt x="10134600" y="438150"/>
                </a:cubicBezTo>
                <a:cubicBezTo>
                  <a:pt x="10157991" y="451516"/>
                  <a:pt x="10171054" y="478053"/>
                  <a:pt x="10191750" y="495300"/>
                </a:cubicBezTo>
                <a:cubicBezTo>
                  <a:pt x="10209339" y="509957"/>
                  <a:pt x="10230269" y="520092"/>
                  <a:pt x="10248900" y="533400"/>
                </a:cubicBezTo>
                <a:cubicBezTo>
                  <a:pt x="10274736" y="551854"/>
                  <a:pt x="10299700" y="571500"/>
                  <a:pt x="10325100" y="590550"/>
                </a:cubicBezTo>
                <a:cubicBezTo>
                  <a:pt x="10412071" y="764492"/>
                  <a:pt x="10309497" y="547641"/>
                  <a:pt x="10401300" y="800100"/>
                </a:cubicBezTo>
                <a:cubicBezTo>
                  <a:pt x="10411005" y="826788"/>
                  <a:pt x="10427866" y="850350"/>
                  <a:pt x="10439400" y="876300"/>
                </a:cubicBezTo>
                <a:cubicBezTo>
                  <a:pt x="10455504" y="912533"/>
                  <a:pt x="10483982" y="984713"/>
                  <a:pt x="10496550" y="1028700"/>
                </a:cubicBezTo>
                <a:cubicBezTo>
                  <a:pt x="10503743" y="1053874"/>
                  <a:pt x="10509250" y="1079500"/>
                  <a:pt x="10515600" y="1104900"/>
                </a:cubicBezTo>
                <a:cubicBezTo>
                  <a:pt x="10509250" y="1168400"/>
                  <a:pt x="10519459" y="1235837"/>
                  <a:pt x="10496550" y="1295400"/>
                </a:cubicBezTo>
                <a:cubicBezTo>
                  <a:pt x="10485152" y="1325034"/>
                  <a:pt x="10447274" y="1335723"/>
                  <a:pt x="10420350" y="1352550"/>
                </a:cubicBezTo>
                <a:cubicBezTo>
                  <a:pt x="10396268" y="1367601"/>
                  <a:pt x="10368806" y="1376561"/>
                  <a:pt x="10344150" y="1390650"/>
                </a:cubicBezTo>
                <a:cubicBezTo>
                  <a:pt x="10324271" y="1402009"/>
                  <a:pt x="10308437" y="1420711"/>
                  <a:pt x="10287000" y="1428750"/>
                </a:cubicBezTo>
                <a:cubicBezTo>
                  <a:pt x="10256683" y="1440119"/>
                  <a:pt x="10222883" y="1438905"/>
                  <a:pt x="10191750" y="1447800"/>
                </a:cubicBezTo>
                <a:cubicBezTo>
                  <a:pt x="10133826" y="1464350"/>
                  <a:pt x="10078507" y="1489428"/>
                  <a:pt x="10020300" y="1504950"/>
                </a:cubicBezTo>
                <a:cubicBezTo>
                  <a:pt x="9982979" y="1514902"/>
                  <a:pt x="9944176" y="1518127"/>
                  <a:pt x="9906000" y="1524000"/>
                </a:cubicBezTo>
                <a:cubicBezTo>
                  <a:pt x="9681314" y="1558567"/>
                  <a:pt x="9668879" y="1552484"/>
                  <a:pt x="9353550" y="1581150"/>
                </a:cubicBezTo>
                <a:lnTo>
                  <a:pt x="7505700" y="1562100"/>
                </a:lnTo>
                <a:cubicBezTo>
                  <a:pt x="6292081" y="1540034"/>
                  <a:pt x="7971401" y="1551225"/>
                  <a:pt x="7086600" y="1524000"/>
                </a:cubicBezTo>
                <a:cubicBezTo>
                  <a:pt x="6731112" y="1513062"/>
                  <a:pt x="6375400" y="1511300"/>
                  <a:pt x="6019800" y="1504950"/>
                </a:cubicBezTo>
                <a:cubicBezTo>
                  <a:pt x="5863928" y="1465982"/>
                  <a:pt x="5895520" y="1468980"/>
                  <a:pt x="5638800" y="1466850"/>
                </a:cubicBezTo>
                <a:lnTo>
                  <a:pt x="1352550" y="1447800"/>
                </a:lnTo>
                <a:cubicBezTo>
                  <a:pt x="1276350" y="1441450"/>
                  <a:pt x="1199713" y="1439081"/>
                  <a:pt x="1123950" y="1428750"/>
                </a:cubicBezTo>
                <a:cubicBezTo>
                  <a:pt x="1059786" y="1420000"/>
                  <a:pt x="996950" y="1403350"/>
                  <a:pt x="933450" y="1390650"/>
                </a:cubicBezTo>
                <a:cubicBezTo>
                  <a:pt x="901700" y="1384300"/>
                  <a:pt x="870381" y="1375176"/>
                  <a:pt x="838200" y="1371600"/>
                </a:cubicBezTo>
                <a:cubicBezTo>
                  <a:pt x="781050" y="1365250"/>
                  <a:pt x="723469" y="1362003"/>
                  <a:pt x="666750" y="1352550"/>
                </a:cubicBezTo>
                <a:cubicBezTo>
                  <a:pt x="572896" y="1336908"/>
                  <a:pt x="484834" y="1318742"/>
                  <a:pt x="400050" y="1276350"/>
                </a:cubicBezTo>
                <a:cubicBezTo>
                  <a:pt x="299267" y="1225958"/>
                  <a:pt x="384056" y="1251318"/>
                  <a:pt x="285750" y="1181100"/>
                </a:cubicBezTo>
                <a:cubicBezTo>
                  <a:pt x="262642" y="1164594"/>
                  <a:pt x="234206" y="1157089"/>
                  <a:pt x="209550" y="1143000"/>
                </a:cubicBezTo>
                <a:cubicBezTo>
                  <a:pt x="189671" y="1131641"/>
                  <a:pt x="171450" y="1117600"/>
                  <a:pt x="152400" y="1104900"/>
                </a:cubicBezTo>
                <a:cubicBezTo>
                  <a:pt x="106025" y="1035337"/>
                  <a:pt x="66913" y="981789"/>
                  <a:pt x="38100" y="895350"/>
                </a:cubicBezTo>
                <a:cubicBezTo>
                  <a:pt x="10771" y="813362"/>
                  <a:pt x="23920" y="857681"/>
                  <a:pt x="0" y="762000"/>
                </a:cubicBezTo>
                <a:cubicBezTo>
                  <a:pt x="11465" y="567090"/>
                  <a:pt x="-4968" y="505511"/>
                  <a:pt x="38100" y="361950"/>
                </a:cubicBezTo>
                <a:cubicBezTo>
                  <a:pt x="49640" y="323483"/>
                  <a:pt x="63500" y="285750"/>
                  <a:pt x="76200" y="247650"/>
                </a:cubicBezTo>
                <a:lnTo>
                  <a:pt x="114300" y="133350"/>
                </a:lnTo>
                <a:cubicBezTo>
                  <a:pt x="135358" y="70176"/>
                  <a:pt x="133350" y="96280"/>
                  <a:pt x="133350" y="5715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C:\Documents and Settings\kkobe\Local Settings\Temporary Internet Files\Content.IE5\1GTC6AE0\MC90039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3" y="3962400"/>
            <a:ext cx="1551737" cy="2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1GTC6AE0\MC9000132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426" y="4724400"/>
            <a:ext cx="1388974" cy="12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00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5" y="4394302"/>
            <a:ext cx="1798625" cy="14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kkobe\Local Settings\Temporary Internet Files\Content.IE5\1GTC6AE0\MC9003708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131"/>
            <a:ext cx="21336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31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471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24600" y="304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2400" y="533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4419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15000" y="54218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191000" y="4129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586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pic>
        <p:nvPicPr>
          <p:cNvPr id="35842" name="Picture 2" descr="C:\Documents and Settings\kkobe\Local Settings\Temporary Internet Files\Content.IE5\2YDPCFNN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82934"/>
            <a:ext cx="1039451" cy="9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43800" y="5791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638800" y="5791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86200" y="57150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glucose</a:t>
            </a:r>
            <a:endParaRPr lang="en-US" b="1" baseline="-160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57400" y="5195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85800" y="2783682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85800" y="2783682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8650" y="2819400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16000" dirty="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 flipH="1">
            <a:off x="4061148" y="990600"/>
            <a:ext cx="3254052" cy="3191311"/>
            <a:chOff x="2149089" y="1565355"/>
            <a:chExt cx="4481735" cy="4054318"/>
          </a:xfrm>
        </p:grpSpPr>
        <p:sp>
          <p:nvSpPr>
            <p:cNvPr id="36" name="Circular Arrow 35"/>
            <p:cNvSpPr/>
            <p:nvPr/>
          </p:nvSpPr>
          <p:spPr>
            <a:xfrm rot="5628602" flipV="1">
              <a:off x="2270308" y="1444136"/>
              <a:ext cx="3928755" cy="417119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Circular Arrow 36"/>
            <p:cNvSpPr/>
            <p:nvPr/>
          </p:nvSpPr>
          <p:spPr>
            <a:xfrm rot="16626749" flipV="1">
              <a:off x="2580849" y="1569699"/>
              <a:ext cx="3928755" cy="417119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7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0.00051 0.00394 0.00208 0.01736 0.00416 0.02222 C 0.0177 0.05463 0.0085 0.02315 0.01666 0.05556 C 0.02222 0.07778 0.02742 0.10209 0.03124 0.125 C 0.03402 0.14167 0.03558 0.15903 0.03958 0.175 C 0.04774 0.32547 0.03749 0.47755 0.03749 0.6277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3056 0.00295 0.00764 -0.00833 -0.01945 C -0.01042 -0.02454 -0.01111 -0.03056 -0.0125 -0.03611 C -0.01406 -0.04236 -0.01806 -0.04722 -0.02083 -0.05278 C -0.02569 -0.0625 -0.03333 -0.08334 -0.03333 -0.08334 C -0.03403 -0.08797 -0.0342 -0.09283 -0.03542 -0.09722 C -0.03628 -0.10047 -0.03872 -0.10232 -0.03958 -0.10556 C -0.04444 -0.12269 -0.04601 -0.14306 -0.04792 -0.16111 C -0.04653 -0.21435 -0.05278 -0.2794 -0.02708 -0.325 C -0.02031 -0.35232 -0.03125 -0.31366 -0.01875 -0.33889 C -0.01719 -0.34213 -0.01823 -0.34676 -0.01667 -0.35 C -0.01528 -0.35278 -0.01215 -0.35324 -0.01042 -0.35556 C 0.00503 -0.37616 -0.01267 -0.35903 0.00208 -0.37222 C 0.01215 -0.39259 -0.00035 -0.37107 0.0125 -0.38334 C 0.01979 -0.39028 0.02639 -0.4007 0.03333 -0.40834 C 0.03524 -0.41042 0.03733 -0.41227 0.03958 -0.41389 C 0.04236 -0.41597 0.04549 -0.4169 0.04792 -0.41945 C 0.06215 -0.43472 0.06597 -0.44398 0.08333 -0.45556 C 0.09097 -0.47107 0.1151 -0.48704 0.12917 -0.49167 C 0.13802 -0.50347 0.15087 -0.5044 0.1625 -0.51111 C 0.17552 -0.51852 0.18854 -0.52246 0.20208 -0.52778 C 0.21163 -0.53172 0.21684 -0.53565 0.22708 -0.53611 C 0.24722 -0.53681 0.26736 -0.53611 0.2875 -0.53611 " pathEditMode="relative" ptsTypes="fffff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2523 0 -0.04722 -0.00833 -0.06944 C -0.01041 -0.08842 -0.01423 -0.10625 -0.01666 -0.125 C -0.01597 -0.16759 -0.0158 -0.21018 -0.01458 -0.25277 C -0.01423 -0.26736 -0.01232 -0.26342 -0.01041 -0.275 C -0.00625 -0.30046 -0.00191 -0.32546 0.00417 -0.35 C 0.00695 -0.36111 0.01355 -0.36944 0.01667 -0.38055 C 0.02101 -0.39583 0.02379 -0.40879 0.03125 -0.42222 C 0.03594 -0.4412 0.03889 -0.45763 0.05209 -0.46944 C 0.05521 -0.48171 0.06077 -0.48773 0.06667 -0.49722 C 0.07327 -0.50787 0.06997 -0.51111 0.07917 -0.51944 C 0.08768 -0.53657 0.0783 -0.5199 0.08959 -0.53333 C 0.09393 -0.53865 0.10209 -0.55 0.10209 -0.55 C 0.10486 -0.56134 0.10938 -0.56574 0.11667 -0.57222 C 0.11806 -0.575 0.11875 -0.5787 0.12084 -0.58055 C 0.13559 -0.59282 0.16563 -0.59444 0.18125 -0.59444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205 -0.03912 -0.06788 -0.00996 -0.1 -0.00278 C -0.10469 0.00046 -0.11024 0.00162 -0.11458 0.00555 C -0.12257 0.01273 -0.12344 0.01782 -0.13333 0.02222 C -0.13958 0.03055 -0.1526 0.04351 -0.15833 0.05277 C -0.16458 0.06273 -0.16649 0.07708 -0.17083 0.08888 C -0.17257 0.103 -0.175 0.11342 -0.175 0.12777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833 -0.00711 -0.01782 -0.0125 -0.025 C -0.01666 -0.03055 -0.0217 -0.03518 -0.025 -0.04167 C -0.02812 -0.04792 -0.03055 -0.05417 -0.03541 -0.05833 C -0.03732 -0.05995 -0.03975 -0.05972 -0.04166 -0.06111 C -0.0533 -0.06898 -0.06406 -0.08194 -0.075 -0.09167 C -0.08229 -0.09815 -0.09791 -0.10046 -0.10625 -0.10278 C -0.12882 -0.10185 -0.17135 -0.10926 -0.19791 -0.09167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3 0.00972 -0.02586 0.03102 -0.0375 0.03611 C -0.04826 0.05046 -0.06267 0.05532 -0.07708 0.06111 C -0.08333 0.06366 -0.08958 0.06667 -0.09583 0.06944 C -0.09878 0.07083 -0.10121 0.07407 -0.10416 0.075 C -0.11371 0.07801 -0.12378 0.07801 -0.13333 0.08056 C -0.22864 0.07801 -0.32326 0.07153 -0.41875 0.06944 C -0.43593 0.06481 -0.45364 0.0581 -0.47083 0.05556 C -0.49305 0.05231 -0.51527 0.05093 -0.5375 0.04722 C -0.55364 0.04005 -0.56857 0.03634 -0.58541 0.03333 C -0.59461 0.03171 -0.6033 0.02778 -0.6125 0.02778 " pathEditMode="relative" ptsTypes="ffff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7 0.00278 -0.00885 0.00463 -0.0125 0.00834 C -0.01458 0.01042 -0.01476 0.01459 -0.01667 0.01667 C -0.02083 0.02107 -0.02656 0.02176 -0.03125 0.025 C -0.04583 0.05417 -0.07413 0.05787 -0.09792 0.06112 C -0.26736 0.05903 -0.25851 0.05903 -0.36667 0.05278 C -0.3776 0.04792 -0.37066 0.05 -0.3875 0.05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708 0.09028 -0.1118 0.05972 -0.17083 0.06111 C -0.17291 0.06203 -0.17517 0.0625 -0.17708 0.06389 C -0.17934 0.06528 -0.1809 0.06828 -0.18333 0.06944 C -0.18663 0.07106 -0.19375 0.07222 -0.19375 0.07222 " pathEditMode="relative" ptsTypes="ffff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294 0.00833 -0.04352 0.01042 -0.06944 C 0.01128 -0.08078 0.01319 -0.12222 0.01875 -0.13333 C 0.02691 -0.15 0.02622 -0.16597 0.03125 -0.18333 C 0.03212 -0.18657 0.03438 -0.18866 0.03542 -0.19166 C 0.03993 -0.20393 0.0441 -0.21782 0.04792 -0.23055 C 0.0599 -0.27037 0.07014 -0.3125 0.08958 -0.34722 C 0.09288 -0.36041 0.09826 -0.37453 0.10417 -0.38611 C 0.10816 -0.40694 0.12101 -0.42639 0.12917 -0.44444 C 0.13559 -0.45879 0.14063 -0.47546 0.14792 -0.48889 C 0.14965 -0.49213 0.15243 -0.49398 0.15417 -0.49722 C 0.15833 -0.50486 0.15764 -0.51018 0.1625 -0.51666 C 0.16424 -0.51898 0.16684 -0.52014 0.16875 -0.52222 C 0.17795 -0.53241 0.1842 -0.54051 0.19583 -0.54444 C 0.21146 -0.55995 0.2283 -0.56713 0.24583 -0.57778 C 0.2658 -0.59004 0.28333 -0.60185 0.30417 -0.61111 C 0.3066 -0.61227 0.30799 -0.61551 0.31042 -0.61666 C 0.31719 -0.61967 0.32448 -0.61944 0.33125 -0.62222 C 0.34184 -0.62639 0.35 -0.63495 0.36042 -0.63889 C 0.37326 -0.64375 0.38681 -0.64467 0.39983 -0.64722 C 0.43993 -0.66504 0.47795 -0.66481 0.52083 -0.66666 C 0.53819 -0.6706 0.52917 -0.66944 0.54792 -0.66944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0741 0.00208 -0.01482 0.00208 -0.02222 C 0.00208 -0.05834 0.00122 -0.09445 0 -0.13056 C -0.00087 -0.15579 -0.02326 -0.1882 -0.03333 -0.20834 C -0.03663 -0.21482 -0.04253 -0.21852 -0.04583 -0.225 C -0.04653 -0.22871 -0.04705 -0.23241 -0.04792 -0.23611 C -0.04913 -0.24167 -0.05208 -0.25278 -0.05208 -0.25278 C -0.05087 -0.27477 -0.05104 -0.29584 -0.04583 -0.31667 C -0.04861 -0.36204 -0.04271 -0.34028 -0.05625 -0.35834 " pathEditMode="relative" ptsTypes="ffffffff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206 0.00538 -0.0449 0.0125 -0.06412 C 0.01458 -0.07754 0.01597 -0.09213 0.02292 -0.10277 C 0.02483 -0.10578 0.02743 -0.10787 0.02917 -0.11111 C 0.03681 -0.12546 0.03733 -0.13588 0.05 -0.14722 C 0.05625 -0.15301 0.06337 -0.15671 0.06875 -0.16389 C 0.07882 -0.17731 0.08628 -0.1912 0.1 -0.19722 C 0.10382 -0.20231 0.1066 -0.20879 0.11042 -0.21389 C 0.11215 -0.2162 0.11476 -0.21736 0.11667 -0.21944 C 0.12361 -0.22708 0.12969 -0.23796 0.13542 -0.24745 C 0.14427 -0.26134 0.15087 -0.2787 0.1625 -0.28889 C 0.17153 -0.31296 0.16111 -0.28796 0.17292 -0.30833 C 0.17986 -0.32014 0.18194 -0.33148 0.18958 -0.34189 C 0.19288 -0.35972 0.19635 -0.37893 0.20417 -0.39444 C 0.20729 -0.41088 0.20625 -0.40185 0.20625 -0.42222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1111 0.00191 -0.02223 0.00208 -0.03334 C 0.0033 -0.08611 0.00295 -0.13889 0.00417 -0.19167 C 0.00451 -0.20648 0.00486 -0.23148 0.01042 -0.24445 C 0.01615 -0.25764 0.02795 -0.27755 0.0375 -0.28611 C 0.04063 -0.29861 0.04861 -0.30834 0.05417 -0.31945 C 0.05556 -0.32223 0.05833 -0.32778 0.05833 -0.32778 C 0.06111 -0.34306 0.06267 -0.35301 0.07083 -0.36389 C 0.07153 -0.36667 0.07153 -0.36991 0.07292 -0.37223 C 0.07448 -0.37477 0.0783 -0.37454 0.07917 -0.37778 C 0.08073 -0.38403 0.07917 -0.39074 0.07917 -0.39723 " pathEditMode="relative" ptsTypes="ffffffffff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1018 0.01007 -0.02013 0.01458 -0.03055 C 0.0217 -0.04699 0.02482 -0.07129 0.03958 -0.07777 C 0.04097 -0.08148 0.04149 -0.08588 0.04375 -0.08888 C 0.04722 -0.09351 0.05277 -0.09537 0.05625 -0.1 C 0.05833 -0.10277 0.06007 -0.10625 0.0625 -0.10833 C 0.07552 -0.11921 0.06979 -0.10856 0.08125 -0.11944 C 0.08368 -0.12175 0.08524 -0.12523 0.0875 -0.12777 C 0.09652 -0.13773 0.09062 -0.12986 0.1 -0.13611 C 0.10764 -0.1412 0.11319 -0.15046 0.12083 -0.15555 C 0.12899 -0.16111 0.13698 -0.1655 0.14583 -0.16944 C 0.15295 -0.17268 0.15833 -0.18055 0.16458 -0.18611 C 0.17152 -0.19236 0.1783 -0.19722 0.18541 -0.20277 C 0.196 -0.21134 0.20486 -0.22245 0.21666 -0.22777 C 0.22899 -0.24421 0.25191 -0.25833 0.26875 -0.26388 C 0.28003 -0.27893 0.29149 -0.28796 0.30625 -0.29444 C 0.31649 -0.29907 0.32743 -0.29768 0.33541 -0.30833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77 -0.01991 0.01111 -0.04051 0.025 -0.05278 C 0.02848 -0.07153 0.025 -0.06111 0.03959 -0.08079 C 0.04132 -0.08287 0.04184 -0.08704 0.04375 -0.08889 C 0.04757 -0.09329 0.05625 -0.10023 0.05625 -0.10023 C 0.06389 -0.11528 0.07865 -0.13033 0.09167 -0.13611 C 0.09306 -0.13889 0.09375 -0.1426 0.09584 -0.14468 C 0.09948 -0.14746 0.10469 -0.14676 0.10834 -0.15 C 0.1165 -0.15718 0.11216 -0.15463 0.12084 -0.15834 C 0.13039 -0.1713 0.14375 -0.17616 0.15625 -0.18334 C 0.1658 -0.18866 0.17396 -0.19746 0.18334 -0.20278 C 0.18594 -0.20417 0.18907 -0.20417 0.19167 -0.20579 C 0.20278 -0.21111 0.21233 -0.22176 0.22292 -0.22778 C 0.229 -0.23125 0.23542 -0.23357 0.24167 -0.23611 C 0.24844 -0.23912 0.25608 -0.24584 0.2625 -0.25 C 0.26476 -0.25162 0.26684 -0.25348 0.26875 -0.25556 C 0.27101 -0.25811 0.2724 -0.26227 0.275 -0.26389 C 0.2823 -0.26922 0.29236 -0.27292 0.3 -0.27801 C 0.31059 -0.28496 0.31962 -0.29352 0.33125 -0.29723 C 0.34219 -0.30695 0.34549 -0.30695 0.35834 -0.31111 C 0.38091 -0.31852 0.36198 -0.31366 0.37917 -0.32223 C 0.38629 -0.32593 0.3948 -0.32801 0.40209 -0.33079 C 0.42049 -0.34676 0.43316 -0.34861 0.45417 -0.35556 C 0.45868 -0.35718 0.48559 -0.3669 0.48959 -0.36945 C 0.49723 -0.37454 0.50452 -0.3794 0.5125 -0.38334 C 0.52118 -0.38797 0.53073 -0.39051 0.53959 -0.39445 C 0.5467 -0.39769 0.55122 -0.40787 0.55834 -0.41111 C 0.56407 -0.41366 0.56858 -0.41644 0.57292 -0.42223 " pathEditMode="relative" ptsTypes="fffffffffffffffffffffffffff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2338 -0.00521 -0.11019 0.02083 -0.13334 C 0.02483 -0.14121 0.03142 -0.15047 0.0375 -0.15556 C 0.04323 -0.16042 0.05035 -0.16204 0.05625 -0.16667 C 0.06632 -0.17431 0.07622 -0.18241 0.0875 -0.18612 C 0.08958 -0.18889 0.09115 -0.19283 0.09375 -0.19445 C 0.09896 -0.19769 0.11042 -0.2 0.11042 -0.2 C 0.12431 -0.21112 0.13854 -0.21852 0.15208 -0.23056 C 0.15451 -0.23264 0.15781 -0.23195 0.16042 -0.23334 C 0.16823 -0.23727 0.17552 -0.24306 0.18333 -0.24723 C 0.18733 -0.24931 0.19219 -0.24954 0.19583 -0.25278 C 0.22118 -0.27524 0.25972 -0.28403 0.28958 -0.28889 C 0.30747 -0.29676 0.27899 -0.28473 0.30833 -0.29445 C 0.31736 -0.29746 0.32622 -0.30325 0.33542 -0.30556 C 0.37604 -0.31528 0.41476 -0.32246 0.45625 -0.325 C 0.4717 -0.32801 0.48681 -0.33195 0.50208 -0.33612 C 0.5158 -0.34514 0.53108 -0.34792 0.54583 -0.35278 C 0.6191 -0.41783 0.72934 -0.39051 0.80625 -0.39167 C 0.81111 -0.39375 0.81667 -0.39352 0.82083 -0.39723 C 0.82292 -0.39908 0.82309 -0.40348 0.825 -0.40556 C 0.82674 -0.40741 0.82934 -0.40695 0.83125 -0.40834 C 0.83212 -0.40903 0.83264 -0.41019 0.83333 -0.41112 " pathEditMode="relative" ptsTypes="fffffffffffffffffffff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86 -0.07755 0.00503 -0.02361 0.03541 -0.08611 C 0.03836 -0.09213 0.03854 -0.09977 0.04166 -0.10556 C 0.04392 -0.10972 0.04757 -0.1125 0.05 -0.11667 C 0.05642 -0.12731 0.0625 -0.13935 0.06875 -0.15 C 0.07621 -0.16273 0.07934 -0.17431 0.08958 -0.18333 C 0.09461 -0.20324 0.0875 -0.17917 0.09791 -0.2 C 0.09913 -0.20255 0.09896 -0.20579 0.1 -0.20833 C 0.10382 -0.21875 0.1085 -0.22685 0.11666 -0.23056 C 0.11736 -0.23426 0.11736 -0.23843 0.11875 -0.24167 C 0.12014 -0.24514 0.12309 -0.24699 0.125 -0.25 C 0.13073 -0.25926 0.13524 -0.26921 0.14166 -0.27778 C 0.1467 -0.29815 0.14271 -0.29028 0.15208 -0.30278 C 0.15729 -0.33056 0.15538 -0.31736 0.15833 -0.34167 C 0.16076 -0.39537 0.16041 -0.37315 0.16041 -0.40833 " pathEditMode="relative" ptsTypes="ffffffffffffff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23 -0.05162 0.03038 -0.11505 0.06666 -0.14722 C 0.07239 -0.15856 0.07777 -0.16065 0.0875 -0.16389 C 0.10902 -0.18542 0.08177 -0.15949 0.10625 -0.17778 C 0.1092 -0.18009 0.1118 -0.18333 0.11458 -0.18611 C 0.11666 -0.18796 0.11857 -0.19005 0.12083 -0.19167 C 0.12812 -0.19699 0.13646 -0.20046 0.14375 -0.20555 C 0.15781 -0.21597 0.17135 -0.22824 0.18541 -0.23889 C 0.19288 -0.24467 0.20086 -0.24699 0.20833 -0.25278 C 0.21875 -0.26065 0.23021 -0.26991 0.24166 -0.275 C 0.24965 -0.28565 0.2592 -0.29167 0.26875 -0.3 C 0.29149 -0.32014 0.26215 -0.30532 0.28125 -0.31389 C 0.29149 -0.32755 0.30555 -0.33217 0.31666 -0.34444 C 0.31892 -0.34699 0.32066 -0.35046 0.32291 -0.35278 C 0.32691 -0.35694 0.33541 -0.36389 0.33541 -0.36389 C 0.34409 -0.38102 0.35399 -0.37592 0.37083 -0.37778 C 0.38455 -0.3838 0.39861 -0.38819 0.4125 -0.39444 C 0.41718 -0.39653 0.42083 -0.40185 0.425 -0.40555 C 0.42708 -0.40741 0.43125 -0.41111 0.43125 -0.41111 " pathEditMode="relative" ptsTypes="ffffffffffffffffff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6 -0.01112 0.00711 -0.02315 0.0125 -0.03334 C 0.02291 -0.05325 0.03264 -0.05463 0.04375 -0.06945 C 0.06007 -0.09121 0.03368 -0.06343 0.05416 -0.08612 C 0.05989 -0.09237 0.06684 -0.09445 0.07291 -0.1 C 0.07934 -0.11297 0.08194 -0.10857 0.09166 -0.11667 C 0.10607 -0.12871 0.09392 -0.12223 0.10625 -0.12778 C 0.12083 -0.14723 0.10468 -0.12825 0.11875 -0.13889 C 0.12725 -0.14537 0.13489 -0.1551 0.14375 -0.16112 C 0.14566 -0.1625 0.14809 -0.1625 0.15 -0.16389 C 0.1743 -0.18149 0.15798 -0.175 0.175 -0.18056 C 0.18646 -0.19075 0.17899 -0.18473 0.19791 -0.19723 C 0.20104 -0.19931 0.20312 -0.20348 0.20625 -0.20556 C 0.21215 -0.2095 0.21909 -0.20996 0.225 -0.21389 C 0.23003 -0.21713 0.23437 -0.22246 0.23958 -0.225 C 0.25625 -0.23334 0.24409 -0.22315 0.25625 -0.23056 C 0.27343 -0.24098 0.29548 -0.2551 0.31458 -0.25556 C 0.34722 -0.25649 0.37986 -0.25741 0.4125 -0.25834 C 0.42639 -0.26204 0.4401 -0.26436 0.45416 -0.26667 C 0.46371 -0.27084 0.47534 -0.27825 0.48541 -0.28056 C 0.48958 -0.28149 0.49375 -0.28195 0.49791 -0.28334 C 0.50677 -0.28635 0.52066 -0.29723 0.52916 -0.29723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2199 0.00156 -0.03773 0.01042 -0.05555 C 0.0125 -0.06713 0.0151 -0.08588 0.01875 -0.09722 C 0.02361 -0.11227 0.03073 -0.12615 0.03542 -0.14189 C 0.03924 -0.15439 0.03993 -0.15949 0.04167 -0.17222 C 0.04236 -0.17777 0.04132 -0.18426 0.04375 -0.18889 C 0.05087 -0.20231 0.05469 -0.19768 0.0625 -0.20277 C 0.07622 -0.2118 0.06111 -0.20463 0.075 -0.21689 C 0.07691 -0.21828 0.07934 -0.21828 0.08125 -0.21944 C 0.08559 -0.22268 0.09375 -0.23078 0.09375 -0.23078 C 0.10017 -0.24352 0.1125 -0.24884 0.12292 -0.25555 C 0.13802 -0.26551 0.11927 -0.25694 0.1375 -0.26689 C 0.15226 -0.27453 0.14601 -0.27014 0.15833 -0.275 C 0.20226 -0.29259 0.23906 -0.33287 0.27708 -0.36666 C 0.28385 -0.37268 0.29045 -0.37754 0.29583 -0.38611 C 0.29983 -0.39236 0.30052 -0.39838 0.30625 -0.40277 C 0.31163 -0.40694 0.32188 -0.40555 0.32708 -0.40555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36728" y="3275463"/>
            <a:ext cx="10235821" cy="3835021"/>
            <a:chOff x="-436728" y="3275463"/>
            <a:chExt cx="10235821" cy="3835021"/>
          </a:xfrm>
        </p:grpSpPr>
        <p:grpSp>
          <p:nvGrpSpPr>
            <p:cNvPr id="20" name="Group 19"/>
            <p:cNvGrpSpPr/>
            <p:nvPr/>
          </p:nvGrpSpPr>
          <p:grpSpPr>
            <a:xfrm>
              <a:off x="-436728" y="3275463"/>
              <a:ext cx="10235821" cy="3835021"/>
              <a:chOff x="-436728" y="3275463"/>
              <a:chExt cx="10235821" cy="383502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-409433" y="3275463"/>
                <a:ext cx="10208526" cy="2579427"/>
              </a:xfrm>
              <a:custGeom>
                <a:avLst/>
                <a:gdLst>
                  <a:gd name="connsiteX0" fmla="*/ 0 w 10208526"/>
                  <a:gd name="connsiteY0" fmla="*/ 0 h 2579427"/>
                  <a:gd name="connsiteX1" fmla="*/ 1091821 w 10208526"/>
                  <a:gd name="connsiteY1" fmla="*/ 13647 h 2579427"/>
                  <a:gd name="connsiteX2" fmla="*/ 1160060 w 10208526"/>
                  <a:gd name="connsiteY2" fmla="*/ 27295 h 2579427"/>
                  <a:gd name="connsiteX3" fmla="*/ 1269242 w 10208526"/>
                  <a:gd name="connsiteY3" fmla="*/ 40943 h 2579427"/>
                  <a:gd name="connsiteX4" fmla="*/ 1405720 w 10208526"/>
                  <a:gd name="connsiteY4" fmla="*/ 68238 h 2579427"/>
                  <a:gd name="connsiteX5" fmla="*/ 1460311 w 10208526"/>
                  <a:gd name="connsiteY5" fmla="*/ 95534 h 2579427"/>
                  <a:gd name="connsiteX6" fmla="*/ 1501254 w 10208526"/>
                  <a:gd name="connsiteY6" fmla="*/ 109182 h 2579427"/>
                  <a:gd name="connsiteX7" fmla="*/ 1542197 w 10208526"/>
                  <a:gd name="connsiteY7" fmla="*/ 136477 h 2579427"/>
                  <a:gd name="connsiteX8" fmla="*/ 1583140 w 10208526"/>
                  <a:gd name="connsiteY8" fmla="*/ 150125 h 2579427"/>
                  <a:gd name="connsiteX9" fmla="*/ 1692323 w 10208526"/>
                  <a:gd name="connsiteY9" fmla="*/ 204716 h 2579427"/>
                  <a:gd name="connsiteX10" fmla="*/ 1815152 w 10208526"/>
                  <a:gd name="connsiteY10" fmla="*/ 245659 h 2579427"/>
                  <a:gd name="connsiteX11" fmla="*/ 1856096 w 10208526"/>
                  <a:gd name="connsiteY11" fmla="*/ 272955 h 2579427"/>
                  <a:gd name="connsiteX12" fmla="*/ 1910687 w 10208526"/>
                  <a:gd name="connsiteY12" fmla="*/ 286603 h 2579427"/>
                  <a:gd name="connsiteX13" fmla="*/ 2019869 w 10208526"/>
                  <a:gd name="connsiteY13" fmla="*/ 313898 h 2579427"/>
                  <a:gd name="connsiteX14" fmla="*/ 2129051 w 10208526"/>
                  <a:gd name="connsiteY14" fmla="*/ 327546 h 2579427"/>
                  <a:gd name="connsiteX15" fmla="*/ 2511188 w 10208526"/>
                  <a:gd name="connsiteY15" fmla="*/ 368489 h 2579427"/>
                  <a:gd name="connsiteX16" fmla="*/ 2729552 w 10208526"/>
                  <a:gd name="connsiteY16" fmla="*/ 464024 h 2579427"/>
                  <a:gd name="connsiteX17" fmla="*/ 2811439 w 10208526"/>
                  <a:gd name="connsiteY17" fmla="*/ 491319 h 2579427"/>
                  <a:gd name="connsiteX18" fmla="*/ 2852382 w 10208526"/>
                  <a:gd name="connsiteY18" fmla="*/ 532262 h 2579427"/>
                  <a:gd name="connsiteX19" fmla="*/ 2975212 w 10208526"/>
                  <a:gd name="connsiteY19" fmla="*/ 573206 h 2579427"/>
                  <a:gd name="connsiteX20" fmla="*/ 3207224 w 10208526"/>
                  <a:gd name="connsiteY20" fmla="*/ 600501 h 2579427"/>
                  <a:gd name="connsiteX21" fmla="*/ 4612943 w 10208526"/>
                  <a:gd name="connsiteY21" fmla="*/ 586853 h 2579427"/>
                  <a:gd name="connsiteX22" fmla="*/ 4776717 w 10208526"/>
                  <a:gd name="connsiteY22" fmla="*/ 573206 h 2579427"/>
                  <a:gd name="connsiteX23" fmla="*/ 4899546 w 10208526"/>
                  <a:gd name="connsiteY23" fmla="*/ 532262 h 2579427"/>
                  <a:gd name="connsiteX24" fmla="*/ 4940490 w 10208526"/>
                  <a:gd name="connsiteY24" fmla="*/ 504967 h 2579427"/>
                  <a:gd name="connsiteX25" fmla="*/ 5609230 w 10208526"/>
                  <a:gd name="connsiteY25" fmla="*/ 491319 h 2579427"/>
                  <a:gd name="connsiteX26" fmla="*/ 5704764 w 10208526"/>
                  <a:gd name="connsiteY26" fmla="*/ 477671 h 2579427"/>
                  <a:gd name="connsiteX27" fmla="*/ 5745708 w 10208526"/>
                  <a:gd name="connsiteY27" fmla="*/ 464024 h 2579427"/>
                  <a:gd name="connsiteX28" fmla="*/ 5991367 w 10208526"/>
                  <a:gd name="connsiteY28" fmla="*/ 477671 h 2579427"/>
                  <a:gd name="connsiteX29" fmla="*/ 6086902 w 10208526"/>
                  <a:gd name="connsiteY29" fmla="*/ 491319 h 2579427"/>
                  <a:gd name="connsiteX30" fmla="*/ 6141493 w 10208526"/>
                  <a:gd name="connsiteY30" fmla="*/ 504967 h 2579427"/>
                  <a:gd name="connsiteX31" fmla="*/ 6277970 w 10208526"/>
                  <a:gd name="connsiteY31" fmla="*/ 532262 h 2579427"/>
                  <a:gd name="connsiteX32" fmla="*/ 6359857 w 10208526"/>
                  <a:gd name="connsiteY32" fmla="*/ 545910 h 2579427"/>
                  <a:gd name="connsiteX33" fmla="*/ 6414448 w 10208526"/>
                  <a:gd name="connsiteY33" fmla="*/ 559558 h 2579427"/>
                  <a:gd name="connsiteX34" fmla="*/ 6537278 w 10208526"/>
                  <a:gd name="connsiteY34" fmla="*/ 586853 h 2579427"/>
                  <a:gd name="connsiteX35" fmla="*/ 6605517 w 10208526"/>
                  <a:gd name="connsiteY35" fmla="*/ 627797 h 2579427"/>
                  <a:gd name="connsiteX36" fmla="*/ 6687403 w 10208526"/>
                  <a:gd name="connsiteY36" fmla="*/ 655092 h 2579427"/>
                  <a:gd name="connsiteX37" fmla="*/ 6810233 w 10208526"/>
                  <a:gd name="connsiteY37" fmla="*/ 696036 h 2579427"/>
                  <a:gd name="connsiteX38" fmla="*/ 7874758 w 10208526"/>
                  <a:gd name="connsiteY38" fmla="*/ 709683 h 2579427"/>
                  <a:gd name="connsiteX39" fmla="*/ 7929349 w 10208526"/>
                  <a:gd name="connsiteY39" fmla="*/ 696036 h 2579427"/>
                  <a:gd name="connsiteX40" fmla="*/ 8120418 w 10208526"/>
                  <a:gd name="connsiteY40" fmla="*/ 682388 h 2579427"/>
                  <a:gd name="connsiteX41" fmla="*/ 8284191 w 10208526"/>
                  <a:gd name="connsiteY41" fmla="*/ 655092 h 2579427"/>
                  <a:gd name="connsiteX42" fmla="*/ 8352430 w 10208526"/>
                  <a:gd name="connsiteY42" fmla="*/ 614149 h 2579427"/>
                  <a:gd name="connsiteX43" fmla="*/ 8407021 w 10208526"/>
                  <a:gd name="connsiteY43" fmla="*/ 586853 h 2579427"/>
                  <a:gd name="connsiteX44" fmla="*/ 8447964 w 10208526"/>
                  <a:gd name="connsiteY44" fmla="*/ 559558 h 2579427"/>
                  <a:gd name="connsiteX45" fmla="*/ 8543499 w 10208526"/>
                  <a:gd name="connsiteY45" fmla="*/ 545910 h 2579427"/>
                  <a:gd name="connsiteX46" fmla="*/ 8843749 w 10208526"/>
                  <a:gd name="connsiteY46" fmla="*/ 532262 h 2579427"/>
                  <a:gd name="connsiteX47" fmla="*/ 9034818 w 10208526"/>
                  <a:gd name="connsiteY47" fmla="*/ 477671 h 2579427"/>
                  <a:gd name="connsiteX48" fmla="*/ 9171296 w 10208526"/>
                  <a:gd name="connsiteY48" fmla="*/ 464024 h 2579427"/>
                  <a:gd name="connsiteX49" fmla="*/ 9949218 w 10208526"/>
                  <a:gd name="connsiteY49" fmla="*/ 491319 h 2579427"/>
                  <a:gd name="connsiteX50" fmla="*/ 10003809 w 10208526"/>
                  <a:gd name="connsiteY50" fmla="*/ 559558 h 2579427"/>
                  <a:gd name="connsiteX51" fmla="*/ 10099343 w 10208526"/>
                  <a:gd name="connsiteY51" fmla="*/ 655092 h 2579427"/>
                  <a:gd name="connsiteX52" fmla="*/ 10112991 w 10208526"/>
                  <a:gd name="connsiteY52" fmla="*/ 709683 h 2579427"/>
                  <a:gd name="connsiteX53" fmla="*/ 10181230 w 10208526"/>
                  <a:gd name="connsiteY53" fmla="*/ 832513 h 2579427"/>
                  <a:gd name="connsiteX54" fmla="*/ 10208526 w 10208526"/>
                  <a:gd name="connsiteY54" fmla="*/ 941695 h 2579427"/>
                  <a:gd name="connsiteX55" fmla="*/ 10181230 w 10208526"/>
                  <a:gd name="connsiteY55" fmla="*/ 1392071 h 2579427"/>
                  <a:gd name="connsiteX56" fmla="*/ 10140287 w 10208526"/>
                  <a:gd name="connsiteY56" fmla="*/ 1487606 h 2579427"/>
                  <a:gd name="connsiteX57" fmla="*/ 10031105 w 10208526"/>
                  <a:gd name="connsiteY57" fmla="*/ 1596788 h 2579427"/>
                  <a:gd name="connsiteX58" fmla="*/ 9990161 w 10208526"/>
                  <a:gd name="connsiteY58" fmla="*/ 1624083 h 2579427"/>
                  <a:gd name="connsiteX59" fmla="*/ 9908275 w 10208526"/>
                  <a:gd name="connsiteY59" fmla="*/ 1651379 h 2579427"/>
                  <a:gd name="connsiteX60" fmla="*/ 9867332 w 10208526"/>
                  <a:gd name="connsiteY60" fmla="*/ 1692322 h 2579427"/>
                  <a:gd name="connsiteX61" fmla="*/ 9812740 w 10208526"/>
                  <a:gd name="connsiteY61" fmla="*/ 1705970 h 2579427"/>
                  <a:gd name="connsiteX62" fmla="*/ 9662615 w 10208526"/>
                  <a:gd name="connsiteY62" fmla="*/ 1733265 h 2579427"/>
                  <a:gd name="connsiteX63" fmla="*/ 9184943 w 10208526"/>
                  <a:gd name="connsiteY63" fmla="*/ 1760561 h 2579427"/>
                  <a:gd name="connsiteX64" fmla="*/ 8980227 w 10208526"/>
                  <a:gd name="connsiteY64" fmla="*/ 1774209 h 2579427"/>
                  <a:gd name="connsiteX65" fmla="*/ 8830102 w 10208526"/>
                  <a:gd name="connsiteY65" fmla="*/ 1815152 h 2579427"/>
                  <a:gd name="connsiteX66" fmla="*/ 8611737 w 10208526"/>
                  <a:gd name="connsiteY66" fmla="*/ 1842447 h 2579427"/>
                  <a:gd name="connsiteX67" fmla="*/ 8229600 w 10208526"/>
                  <a:gd name="connsiteY67" fmla="*/ 1869743 h 2579427"/>
                  <a:gd name="connsiteX68" fmla="*/ 8052179 w 10208526"/>
                  <a:gd name="connsiteY68" fmla="*/ 1910686 h 2579427"/>
                  <a:gd name="connsiteX69" fmla="*/ 7997588 w 10208526"/>
                  <a:gd name="connsiteY69" fmla="*/ 1924334 h 2579427"/>
                  <a:gd name="connsiteX70" fmla="*/ 7902054 w 10208526"/>
                  <a:gd name="connsiteY70" fmla="*/ 1951630 h 2579427"/>
                  <a:gd name="connsiteX71" fmla="*/ 7833815 w 10208526"/>
                  <a:gd name="connsiteY71" fmla="*/ 1965277 h 2579427"/>
                  <a:gd name="connsiteX72" fmla="*/ 7779224 w 10208526"/>
                  <a:gd name="connsiteY72" fmla="*/ 1978925 h 2579427"/>
                  <a:gd name="connsiteX73" fmla="*/ 7697337 w 10208526"/>
                  <a:gd name="connsiteY73" fmla="*/ 1992573 h 2579427"/>
                  <a:gd name="connsiteX74" fmla="*/ 7629099 w 10208526"/>
                  <a:gd name="connsiteY74" fmla="*/ 2006221 h 2579427"/>
                  <a:gd name="connsiteX75" fmla="*/ 7547212 w 10208526"/>
                  <a:gd name="connsiteY75" fmla="*/ 2019868 h 2579427"/>
                  <a:gd name="connsiteX76" fmla="*/ 7397087 w 10208526"/>
                  <a:gd name="connsiteY76" fmla="*/ 2047164 h 2579427"/>
                  <a:gd name="connsiteX77" fmla="*/ 6974006 w 10208526"/>
                  <a:gd name="connsiteY77" fmla="*/ 2060812 h 2579427"/>
                  <a:gd name="connsiteX78" fmla="*/ 6933063 w 10208526"/>
                  <a:gd name="connsiteY78" fmla="*/ 2088107 h 2579427"/>
                  <a:gd name="connsiteX79" fmla="*/ 6851176 w 10208526"/>
                  <a:gd name="connsiteY79" fmla="*/ 2101755 h 2579427"/>
                  <a:gd name="connsiteX80" fmla="*/ 6796585 w 10208526"/>
                  <a:gd name="connsiteY80" fmla="*/ 2115403 h 2579427"/>
                  <a:gd name="connsiteX81" fmla="*/ 6728346 w 10208526"/>
                  <a:gd name="connsiteY81" fmla="*/ 2156346 h 2579427"/>
                  <a:gd name="connsiteX82" fmla="*/ 6660108 w 10208526"/>
                  <a:gd name="connsiteY82" fmla="*/ 2169994 h 2579427"/>
                  <a:gd name="connsiteX83" fmla="*/ 6578221 w 10208526"/>
                  <a:gd name="connsiteY83" fmla="*/ 2197289 h 2579427"/>
                  <a:gd name="connsiteX84" fmla="*/ 6441743 w 10208526"/>
                  <a:gd name="connsiteY84" fmla="*/ 2224585 h 2579427"/>
                  <a:gd name="connsiteX85" fmla="*/ 6400800 w 10208526"/>
                  <a:gd name="connsiteY85" fmla="*/ 2238233 h 2579427"/>
                  <a:gd name="connsiteX86" fmla="*/ 6332561 w 10208526"/>
                  <a:gd name="connsiteY86" fmla="*/ 2265528 h 2579427"/>
                  <a:gd name="connsiteX87" fmla="*/ 6264323 w 10208526"/>
                  <a:gd name="connsiteY87" fmla="*/ 2279176 h 2579427"/>
                  <a:gd name="connsiteX88" fmla="*/ 6209732 w 10208526"/>
                  <a:gd name="connsiteY88" fmla="*/ 2306471 h 2579427"/>
                  <a:gd name="connsiteX89" fmla="*/ 5718412 w 10208526"/>
                  <a:gd name="connsiteY89" fmla="*/ 2347415 h 2579427"/>
                  <a:gd name="connsiteX90" fmla="*/ 5663821 w 10208526"/>
                  <a:gd name="connsiteY90" fmla="*/ 2361062 h 2579427"/>
                  <a:gd name="connsiteX91" fmla="*/ 5609230 w 10208526"/>
                  <a:gd name="connsiteY91" fmla="*/ 2388358 h 2579427"/>
                  <a:gd name="connsiteX92" fmla="*/ 5568287 w 10208526"/>
                  <a:gd name="connsiteY92" fmla="*/ 2402006 h 2579427"/>
                  <a:gd name="connsiteX93" fmla="*/ 5527343 w 10208526"/>
                  <a:gd name="connsiteY93" fmla="*/ 2483892 h 2579427"/>
                  <a:gd name="connsiteX94" fmla="*/ 5445457 w 10208526"/>
                  <a:gd name="connsiteY94" fmla="*/ 2511188 h 2579427"/>
                  <a:gd name="connsiteX95" fmla="*/ 5390866 w 10208526"/>
                  <a:gd name="connsiteY95" fmla="*/ 2538483 h 2579427"/>
                  <a:gd name="connsiteX96" fmla="*/ 5336275 w 10208526"/>
                  <a:gd name="connsiteY96" fmla="*/ 2552131 h 2579427"/>
                  <a:gd name="connsiteX97" fmla="*/ 5240740 w 10208526"/>
                  <a:gd name="connsiteY97" fmla="*/ 2579427 h 2579427"/>
                  <a:gd name="connsiteX98" fmla="*/ 4722126 w 10208526"/>
                  <a:gd name="connsiteY98" fmla="*/ 2565779 h 2579427"/>
                  <a:gd name="connsiteX99" fmla="*/ 4640239 w 10208526"/>
                  <a:gd name="connsiteY99" fmla="*/ 2552131 h 2579427"/>
                  <a:gd name="connsiteX100" fmla="*/ 4435523 w 10208526"/>
                  <a:gd name="connsiteY100" fmla="*/ 2442949 h 2579427"/>
                  <a:gd name="connsiteX101" fmla="*/ 3862317 w 10208526"/>
                  <a:gd name="connsiteY101" fmla="*/ 2279176 h 2579427"/>
                  <a:gd name="connsiteX102" fmla="*/ 3398293 w 10208526"/>
                  <a:gd name="connsiteY102" fmla="*/ 2169994 h 2579427"/>
                  <a:gd name="connsiteX103" fmla="*/ 3166281 w 10208526"/>
                  <a:gd name="connsiteY103" fmla="*/ 2115403 h 2579427"/>
                  <a:gd name="connsiteX104" fmla="*/ 2743200 w 10208526"/>
                  <a:gd name="connsiteY104" fmla="*/ 2060812 h 2579427"/>
                  <a:gd name="connsiteX105" fmla="*/ 2483893 w 10208526"/>
                  <a:gd name="connsiteY105" fmla="*/ 1992573 h 2579427"/>
                  <a:gd name="connsiteX106" fmla="*/ 2347415 w 10208526"/>
                  <a:gd name="connsiteY106" fmla="*/ 1965277 h 2579427"/>
                  <a:gd name="connsiteX107" fmla="*/ 2074460 w 10208526"/>
                  <a:gd name="connsiteY107" fmla="*/ 1897038 h 2579427"/>
                  <a:gd name="connsiteX108" fmla="*/ 1869743 w 10208526"/>
                  <a:gd name="connsiteY108" fmla="*/ 1856095 h 2579427"/>
                  <a:gd name="connsiteX109" fmla="*/ 1760561 w 10208526"/>
                  <a:gd name="connsiteY109" fmla="*/ 1815152 h 2579427"/>
                  <a:gd name="connsiteX110" fmla="*/ 1637732 w 10208526"/>
                  <a:gd name="connsiteY110" fmla="*/ 1787856 h 2579427"/>
                  <a:gd name="connsiteX111" fmla="*/ 1378424 w 10208526"/>
                  <a:gd name="connsiteY111" fmla="*/ 1705970 h 2579427"/>
                  <a:gd name="connsiteX112" fmla="*/ 1132764 w 10208526"/>
                  <a:gd name="connsiteY112" fmla="*/ 1637731 h 2579427"/>
                  <a:gd name="connsiteX113" fmla="*/ 873457 w 10208526"/>
                  <a:gd name="connsiteY113" fmla="*/ 1583140 h 2579427"/>
                  <a:gd name="connsiteX114" fmla="*/ 668740 w 10208526"/>
                  <a:gd name="connsiteY114" fmla="*/ 1501253 h 2579427"/>
                  <a:gd name="connsiteX115" fmla="*/ 600502 w 10208526"/>
                  <a:gd name="connsiteY115" fmla="*/ 1473958 h 2579427"/>
                  <a:gd name="connsiteX116" fmla="*/ 518615 w 10208526"/>
                  <a:gd name="connsiteY116" fmla="*/ 1433015 h 2579427"/>
                  <a:gd name="connsiteX117" fmla="*/ 423081 w 10208526"/>
                  <a:gd name="connsiteY117" fmla="*/ 1392071 h 2579427"/>
                  <a:gd name="connsiteX118" fmla="*/ 341194 w 10208526"/>
                  <a:gd name="connsiteY118" fmla="*/ 1364776 h 2579427"/>
                  <a:gd name="connsiteX119" fmla="*/ 232012 w 10208526"/>
                  <a:gd name="connsiteY119" fmla="*/ 1282889 h 2579427"/>
                  <a:gd name="connsiteX120" fmla="*/ 218364 w 10208526"/>
                  <a:gd name="connsiteY120" fmla="*/ 1228298 h 2579427"/>
                  <a:gd name="connsiteX121" fmla="*/ 163773 w 10208526"/>
                  <a:gd name="connsiteY121" fmla="*/ 1132764 h 2579427"/>
                  <a:gd name="connsiteX122" fmla="*/ 136478 w 10208526"/>
                  <a:gd name="connsiteY122" fmla="*/ 1064525 h 2579427"/>
                  <a:gd name="connsiteX123" fmla="*/ 122830 w 10208526"/>
                  <a:gd name="connsiteY123" fmla="*/ 982638 h 2579427"/>
                  <a:gd name="connsiteX124" fmla="*/ 54591 w 10208526"/>
                  <a:gd name="connsiteY124" fmla="*/ 859809 h 2579427"/>
                  <a:gd name="connsiteX125" fmla="*/ 27296 w 10208526"/>
                  <a:gd name="connsiteY125" fmla="*/ 736979 h 2579427"/>
                  <a:gd name="connsiteX126" fmla="*/ 13648 w 10208526"/>
                  <a:gd name="connsiteY126" fmla="*/ 696036 h 2579427"/>
                  <a:gd name="connsiteX127" fmla="*/ 0 w 10208526"/>
                  <a:gd name="connsiteY127" fmla="*/ 627797 h 2579427"/>
                  <a:gd name="connsiteX128" fmla="*/ 27296 w 10208526"/>
                  <a:gd name="connsiteY128" fmla="*/ 245659 h 2579427"/>
                  <a:gd name="connsiteX129" fmla="*/ 40943 w 10208526"/>
                  <a:gd name="connsiteY129" fmla="*/ 40943 h 2579427"/>
                  <a:gd name="connsiteX130" fmla="*/ 81887 w 10208526"/>
                  <a:gd name="connsiteY130" fmla="*/ 27295 h 2579427"/>
                  <a:gd name="connsiteX131" fmla="*/ 95534 w 10208526"/>
                  <a:gd name="connsiteY131" fmla="*/ 13647 h 25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208526" h="2579427">
                    <a:moveTo>
                      <a:pt x="0" y="0"/>
                    </a:moveTo>
                    <a:lnTo>
                      <a:pt x="1091821" y="13647"/>
                    </a:lnTo>
                    <a:cubicBezTo>
                      <a:pt x="1115011" y="14193"/>
                      <a:pt x="1137133" y="23768"/>
                      <a:pt x="1160060" y="27295"/>
                    </a:cubicBezTo>
                    <a:cubicBezTo>
                      <a:pt x="1196311" y="32872"/>
                      <a:pt x="1232933" y="35756"/>
                      <a:pt x="1269242" y="40943"/>
                    </a:cubicBezTo>
                    <a:cubicBezTo>
                      <a:pt x="1347319" y="52097"/>
                      <a:pt x="1339406" y="51661"/>
                      <a:pt x="1405720" y="68238"/>
                    </a:cubicBezTo>
                    <a:cubicBezTo>
                      <a:pt x="1423917" y="77337"/>
                      <a:pt x="1441611" y="87520"/>
                      <a:pt x="1460311" y="95534"/>
                    </a:cubicBezTo>
                    <a:cubicBezTo>
                      <a:pt x="1473534" y="101201"/>
                      <a:pt x="1488387" y="102748"/>
                      <a:pt x="1501254" y="109182"/>
                    </a:cubicBezTo>
                    <a:cubicBezTo>
                      <a:pt x="1515925" y="116517"/>
                      <a:pt x="1527526" y="129142"/>
                      <a:pt x="1542197" y="136477"/>
                    </a:cubicBezTo>
                    <a:cubicBezTo>
                      <a:pt x="1555064" y="142911"/>
                      <a:pt x="1570044" y="144172"/>
                      <a:pt x="1583140" y="150125"/>
                    </a:cubicBezTo>
                    <a:cubicBezTo>
                      <a:pt x="1620183" y="166963"/>
                      <a:pt x="1653721" y="191849"/>
                      <a:pt x="1692323" y="204716"/>
                    </a:cubicBezTo>
                    <a:lnTo>
                      <a:pt x="1815152" y="245659"/>
                    </a:lnTo>
                    <a:cubicBezTo>
                      <a:pt x="1828800" y="254758"/>
                      <a:pt x="1841019" y="266494"/>
                      <a:pt x="1856096" y="272955"/>
                    </a:cubicBezTo>
                    <a:cubicBezTo>
                      <a:pt x="1873336" y="280344"/>
                      <a:pt x="1892652" y="281450"/>
                      <a:pt x="1910687" y="286603"/>
                    </a:cubicBezTo>
                    <a:cubicBezTo>
                      <a:pt x="1978489" y="305975"/>
                      <a:pt x="1929699" y="300025"/>
                      <a:pt x="2019869" y="313898"/>
                    </a:cubicBezTo>
                    <a:cubicBezTo>
                      <a:pt x="2056120" y="319475"/>
                      <a:pt x="2093002" y="320787"/>
                      <a:pt x="2129051" y="327546"/>
                    </a:cubicBezTo>
                    <a:cubicBezTo>
                      <a:pt x="2416409" y="381425"/>
                      <a:pt x="1982704" y="342064"/>
                      <a:pt x="2511188" y="368489"/>
                    </a:cubicBezTo>
                    <a:cubicBezTo>
                      <a:pt x="2587275" y="406533"/>
                      <a:pt x="2638277" y="433600"/>
                      <a:pt x="2729552" y="464024"/>
                    </a:cubicBezTo>
                    <a:lnTo>
                      <a:pt x="2811439" y="491319"/>
                    </a:lnTo>
                    <a:cubicBezTo>
                      <a:pt x="2825087" y="504967"/>
                      <a:pt x="2835119" y="523630"/>
                      <a:pt x="2852382" y="532262"/>
                    </a:cubicBezTo>
                    <a:cubicBezTo>
                      <a:pt x="2890984" y="551563"/>
                      <a:pt x="2934269" y="559558"/>
                      <a:pt x="2975212" y="573206"/>
                    </a:cubicBezTo>
                    <a:cubicBezTo>
                      <a:pt x="3076724" y="607043"/>
                      <a:pt x="3001834" y="585830"/>
                      <a:pt x="3207224" y="600501"/>
                    </a:cubicBezTo>
                    <a:lnTo>
                      <a:pt x="4612943" y="586853"/>
                    </a:lnTo>
                    <a:cubicBezTo>
                      <a:pt x="4667715" y="585900"/>
                      <a:pt x="4722904" y="583456"/>
                      <a:pt x="4776717" y="573206"/>
                    </a:cubicBezTo>
                    <a:cubicBezTo>
                      <a:pt x="4819113" y="565131"/>
                      <a:pt x="4863636" y="556201"/>
                      <a:pt x="4899546" y="532262"/>
                    </a:cubicBezTo>
                    <a:cubicBezTo>
                      <a:pt x="4913194" y="523164"/>
                      <a:pt x="4924115" y="505912"/>
                      <a:pt x="4940490" y="504967"/>
                    </a:cubicBezTo>
                    <a:cubicBezTo>
                      <a:pt x="5163080" y="492125"/>
                      <a:pt x="5386317" y="495868"/>
                      <a:pt x="5609230" y="491319"/>
                    </a:cubicBezTo>
                    <a:cubicBezTo>
                      <a:pt x="5641075" y="486770"/>
                      <a:pt x="5673221" y="483980"/>
                      <a:pt x="5704764" y="477671"/>
                    </a:cubicBezTo>
                    <a:cubicBezTo>
                      <a:pt x="5718871" y="474850"/>
                      <a:pt x="5731322" y="464024"/>
                      <a:pt x="5745708" y="464024"/>
                    </a:cubicBezTo>
                    <a:cubicBezTo>
                      <a:pt x="5827721" y="464024"/>
                      <a:pt x="5909481" y="473122"/>
                      <a:pt x="5991367" y="477671"/>
                    </a:cubicBezTo>
                    <a:cubicBezTo>
                      <a:pt x="6023212" y="482220"/>
                      <a:pt x="6055253" y="485564"/>
                      <a:pt x="6086902" y="491319"/>
                    </a:cubicBezTo>
                    <a:cubicBezTo>
                      <a:pt x="6105356" y="494674"/>
                      <a:pt x="6123152" y="501037"/>
                      <a:pt x="6141493" y="504967"/>
                    </a:cubicBezTo>
                    <a:cubicBezTo>
                      <a:pt x="6186856" y="514688"/>
                      <a:pt x="6232371" y="523712"/>
                      <a:pt x="6277970" y="532262"/>
                    </a:cubicBezTo>
                    <a:cubicBezTo>
                      <a:pt x="6305168" y="537362"/>
                      <a:pt x="6332722" y="540483"/>
                      <a:pt x="6359857" y="545910"/>
                    </a:cubicBezTo>
                    <a:cubicBezTo>
                      <a:pt x="6378250" y="549589"/>
                      <a:pt x="6396138" y="555489"/>
                      <a:pt x="6414448" y="559558"/>
                    </a:cubicBezTo>
                    <a:cubicBezTo>
                      <a:pt x="6570431" y="594221"/>
                      <a:pt x="6404106" y="553562"/>
                      <a:pt x="6537278" y="586853"/>
                    </a:cubicBezTo>
                    <a:cubicBezTo>
                      <a:pt x="6560024" y="600501"/>
                      <a:pt x="6581368" y="616820"/>
                      <a:pt x="6605517" y="627797"/>
                    </a:cubicBezTo>
                    <a:cubicBezTo>
                      <a:pt x="6631710" y="639703"/>
                      <a:pt x="6660363" y="645259"/>
                      <a:pt x="6687403" y="655092"/>
                    </a:cubicBezTo>
                    <a:cubicBezTo>
                      <a:pt x="6800472" y="696208"/>
                      <a:pt x="6710885" y="671199"/>
                      <a:pt x="6810233" y="696036"/>
                    </a:cubicBezTo>
                    <a:cubicBezTo>
                      <a:pt x="7134227" y="912030"/>
                      <a:pt x="6852784" y="735555"/>
                      <a:pt x="7874758" y="709683"/>
                    </a:cubicBezTo>
                    <a:cubicBezTo>
                      <a:pt x="7893509" y="709208"/>
                      <a:pt x="7910707" y="698107"/>
                      <a:pt x="7929349" y="696036"/>
                    </a:cubicBezTo>
                    <a:cubicBezTo>
                      <a:pt x="7992810" y="688985"/>
                      <a:pt x="8056728" y="686937"/>
                      <a:pt x="8120418" y="682388"/>
                    </a:cubicBezTo>
                    <a:cubicBezTo>
                      <a:pt x="8175009" y="673289"/>
                      <a:pt x="8231096" y="670708"/>
                      <a:pt x="8284191" y="655092"/>
                    </a:cubicBezTo>
                    <a:cubicBezTo>
                      <a:pt x="8309640" y="647607"/>
                      <a:pt x="8329242" y="627031"/>
                      <a:pt x="8352430" y="614149"/>
                    </a:cubicBezTo>
                    <a:cubicBezTo>
                      <a:pt x="8370215" y="604269"/>
                      <a:pt x="8389357" y="596947"/>
                      <a:pt x="8407021" y="586853"/>
                    </a:cubicBezTo>
                    <a:cubicBezTo>
                      <a:pt x="8421262" y="578715"/>
                      <a:pt x="8432253" y="564271"/>
                      <a:pt x="8447964" y="559558"/>
                    </a:cubicBezTo>
                    <a:cubicBezTo>
                      <a:pt x="8478776" y="550315"/>
                      <a:pt x="8511407" y="548123"/>
                      <a:pt x="8543499" y="545910"/>
                    </a:cubicBezTo>
                    <a:cubicBezTo>
                      <a:pt x="8643448" y="539017"/>
                      <a:pt x="8743666" y="536811"/>
                      <a:pt x="8843749" y="532262"/>
                    </a:cubicBezTo>
                    <a:cubicBezTo>
                      <a:pt x="8908646" y="510630"/>
                      <a:pt x="8966278" y="489094"/>
                      <a:pt x="9034818" y="477671"/>
                    </a:cubicBezTo>
                    <a:cubicBezTo>
                      <a:pt x="9079915" y="470155"/>
                      <a:pt x="9125803" y="468573"/>
                      <a:pt x="9171296" y="464024"/>
                    </a:cubicBezTo>
                    <a:cubicBezTo>
                      <a:pt x="9430603" y="473122"/>
                      <a:pt x="9691443" y="461738"/>
                      <a:pt x="9949218" y="491319"/>
                    </a:cubicBezTo>
                    <a:cubicBezTo>
                      <a:pt x="9978158" y="494640"/>
                      <a:pt x="9984126" y="538085"/>
                      <a:pt x="10003809" y="559558"/>
                    </a:cubicBezTo>
                    <a:cubicBezTo>
                      <a:pt x="10034240" y="592756"/>
                      <a:pt x="10099343" y="655092"/>
                      <a:pt x="10099343" y="655092"/>
                    </a:cubicBezTo>
                    <a:cubicBezTo>
                      <a:pt x="10103892" y="673289"/>
                      <a:pt x="10104603" y="692906"/>
                      <a:pt x="10112991" y="709683"/>
                    </a:cubicBezTo>
                    <a:cubicBezTo>
                      <a:pt x="10172421" y="828543"/>
                      <a:pt x="10158585" y="749484"/>
                      <a:pt x="10181230" y="832513"/>
                    </a:cubicBezTo>
                    <a:cubicBezTo>
                      <a:pt x="10191101" y="868705"/>
                      <a:pt x="10208526" y="941695"/>
                      <a:pt x="10208526" y="941695"/>
                    </a:cubicBezTo>
                    <a:cubicBezTo>
                      <a:pt x="10199427" y="1091820"/>
                      <a:pt x="10199885" y="1242832"/>
                      <a:pt x="10181230" y="1392071"/>
                    </a:cubicBezTo>
                    <a:cubicBezTo>
                      <a:pt x="10176933" y="1426450"/>
                      <a:pt x="10157744" y="1457679"/>
                      <a:pt x="10140287" y="1487606"/>
                    </a:cubicBezTo>
                    <a:cubicBezTo>
                      <a:pt x="10106995" y="1544679"/>
                      <a:pt x="10081271" y="1560955"/>
                      <a:pt x="10031105" y="1596788"/>
                    </a:cubicBezTo>
                    <a:cubicBezTo>
                      <a:pt x="10017758" y="1606322"/>
                      <a:pt x="10005150" y="1617421"/>
                      <a:pt x="9990161" y="1624083"/>
                    </a:cubicBezTo>
                    <a:cubicBezTo>
                      <a:pt x="9963869" y="1635768"/>
                      <a:pt x="9935570" y="1642280"/>
                      <a:pt x="9908275" y="1651379"/>
                    </a:cubicBezTo>
                    <a:cubicBezTo>
                      <a:pt x="9894627" y="1665027"/>
                      <a:pt x="9884090" y="1682746"/>
                      <a:pt x="9867332" y="1692322"/>
                    </a:cubicBezTo>
                    <a:cubicBezTo>
                      <a:pt x="9851046" y="1701628"/>
                      <a:pt x="9831051" y="1701901"/>
                      <a:pt x="9812740" y="1705970"/>
                    </a:cubicBezTo>
                    <a:cubicBezTo>
                      <a:pt x="9780342" y="1713170"/>
                      <a:pt x="9692258" y="1729971"/>
                      <a:pt x="9662615" y="1733265"/>
                    </a:cubicBezTo>
                    <a:cubicBezTo>
                      <a:pt x="9491648" y="1752261"/>
                      <a:pt x="9367784" y="1750938"/>
                      <a:pt x="9184943" y="1760561"/>
                    </a:cubicBezTo>
                    <a:cubicBezTo>
                      <a:pt x="9116647" y="1764156"/>
                      <a:pt x="9048466" y="1769660"/>
                      <a:pt x="8980227" y="1774209"/>
                    </a:cubicBezTo>
                    <a:cubicBezTo>
                      <a:pt x="8906854" y="1823124"/>
                      <a:pt x="8959837" y="1796618"/>
                      <a:pt x="8830102" y="1815152"/>
                    </a:cubicBezTo>
                    <a:cubicBezTo>
                      <a:pt x="8688503" y="1835381"/>
                      <a:pt x="8799895" y="1827592"/>
                      <a:pt x="8611737" y="1842447"/>
                    </a:cubicBezTo>
                    <a:lnTo>
                      <a:pt x="8229600" y="1869743"/>
                    </a:lnTo>
                    <a:cubicBezTo>
                      <a:pt x="7961992" y="1936644"/>
                      <a:pt x="8241251" y="1868669"/>
                      <a:pt x="8052179" y="1910686"/>
                    </a:cubicBezTo>
                    <a:cubicBezTo>
                      <a:pt x="8033869" y="1914755"/>
                      <a:pt x="8015623" y="1919181"/>
                      <a:pt x="7997588" y="1924334"/>
                    </a:cubicBezTo>
                    <a:cubicBezTo>
                      <a:pt x="7917807" y="1947129"/>
                      <a:pt x="7998039" y="1930301"/>
                      <a:pt x="7902054" y="1951630"/>
                    </a:cubicBezTo>
                    <a:cubicBezTo>
                      <a:pt x="7879410" y="1956662"/>
                      <a:pt x="7856459" y="1960245"/>
                      <a:pt x="7833815" y="1965277"/>
                    </a:cubicBezTo>
                    <a:cubicBezTo>
                      <a:pt x="7815505" y="1969346"/>
                      <a:pt x="7797617" y="1975246"/>
                      <a:pt x="7779224" y="1978925"/>
                    </a:cubicBezTo>
                    <a:cubicBezTo>
                      <a:pt x="7752089" y="1984352"/>
                      <a:pt x="7724563" y="1987623"/>
                      <a:pt x="7697337" y="1992573"/>
                    </a:cubicBezTo>
                    <a:cubicBezTo>
                      <a:pt x="7674515" y="1996723"/>
                      <a:pt x="7651921" y="2002072"/>
                      <a:pt x="7629099" y="2006221"/>
                    </a:cubicBezTo>
                    <a:cubicBezTo>
                      <a:pt x="7601873" y="2011171"/>
                      <a:pt x="7574347" y="2014441"/>
                      <a:pt x="7547212" y="2019868"/>
                    </a:cubicBezTo>
                    <a:cubicBezTo>
                      <a:pt x="7473034" y="2034703"/>
                      <a:pt x="7491261" y="2042207"/>
                      <a:pt x="7397087" y="2047164"/>
                    </a:cubicBezTo>
                    <a:cubicBezTo>
                      <a:pt x="7256182" y="2054580"/>
                      <a:pt x="7115033" y="2056263"/>
                      <a:pt x="6974006" y="2060812"/>
                    </a:cubicBezTo>
                    <a:cubicBezTo>
                      <a:pt x="6960358" y="2069910"/>
                      <a:pt x="6948624" y="2082920"/>
                      <a:pt x="6933063" y="2088107"/>
                    </a:cubicBezTo>
                    <a:cubicBezTo>
                      <a:pt x="6906811" y="2096858"/>
                      <a:pt x="6878311" y="2096328"/>
                      <a:pt x="6851176" y="2101755"/>
                    </a:cubicBezTo>
                    <a:cubicBezTo>
                      <a:pt x="6832783" y="2105434"/>
                      <a:pt x="6814782" y="2110854"/>
                      <a:pt x="6796585" y="2115403"/>
                    </a:cubicBezTo>
                    <a:cubicBezTo>
                      <a:pt x="6773839" y="2129051"/>
                      <a:pt x="6752975" y="2146494"/>
                      <a:pt x="6728346" y="2156346"/>
                    </a:cubicBezTo>
                    <a:cubicBezTo>
                      <a:pt x="6706809" y="2164961"/>
                      <a:pt x="6682487" y="2163891"/>
                      <a:pt x="6660108" y="2169994"/>
                    </a:cubicBezTo>
                    <a:cubicBezTo>
                      <a:pt x="6632350" y="2177564"/>
                      <a:pt x="6605517" y="2188191"/>
                      <a:pt x="6578221" y="2197289"/>
                    </a:cubicBezTo>
                    <a:cubicBezTo>
                      <a:pt x="6537499" y="2210863"/>
                      <a:pt x="6482066" y="2217864"/>
                      <a:pt x="6441743" y="2224585"/>
                    </a:cubicBezTo>
                    <a:cubicBezTo>
                      <a:pt x="6428095" y="2229134"/>
                      <a:pt x="6414270" y="2233182"/>
                      <a:pt x="6400800" y="2238233"/>
                    </a:cubicBezTo>
                    <a:cubicBezTo>
                      <a:pt x="6377861" y="2246835"/>
                      <a:pt x="6356026" y="2258488"/>
                      <a:pt x="6332561" y="2265528"/>
                    </a:cubicBezTo>
                    <a:cubicBezTo>
                      <a:pt x="6310343" y="2272193"/>
                      <a:pt x="6287069" y="2274627"/>
                      <a:pt x="6264323" y="2279176"/>
                    </a:cubicBezTo>
                    <a:cubicBezTo>
                      <a:pt x="6246126" y="2288274"/>
                      <a:pt x="6229033" y="2300037"/>
                      <a:pt x="6209732" y="2306471"/>
                    </a:cubicBezTo>
                    <a:cubicBezTo>
                      <a:pt x="6042086" y="2362353"/>
                      <a:pt x="5916542" y="2340339"/>
                      <a:pt x="5718412" y="2347415"/>
                    </a:cubicBezTo>
                    <a:cubicBezTo>
                      <a:pt x="5700215" y="2351964"/>
                      <a:pt x="5681384" y="2354476"/>
                      <a:pt x="5663821" y="2361062"/>
                    </a:cubicBezTo>
                    <a:cubicBezTo>
                      <a:pt x="5644771" y="2368206"/>
                      <a:pt x="5627930" y="2380344"/>
                      <a:pt x="5609230" y="2388358"/>
                    </a:cubicBezTo>
                    <a:cubicBezTo>
                      <a:pt x="5596007" y="2394025"/>
                      <a:pt x="5581935" y="2397457"/>
                      <a:pt x="5568287" y="2402006"/>
                    </a:cubicBezTo>
                    <a:cubicBezTo>
                      <a:pt x="5560850" y="2424315"/>
                      <a:pt x="5549623" y="2469967"/>
                      <a:pt x="5527343" y="2483892"/>
                    </a:cubicBezTo>
                    <a:cubicBezTo>
                      <a:pt x="5502945" y="2499141"/>
                      <a:pt x="5471191" y="2498321"/>
                      <a:pt x="5445457" y="2511188"/>
                    </a:cubicBezTo>
                    <a:cubicBezTo>
                      <a:pt x="5427260" y="2520286"/>
                      <a:pt x="5409915" y="2531340"/>
                      <a:pt x="5390866" y="2538483"/>
                    </a:cubicBezTo>
                    <a:cubicBezTo>
                      <a:pt x="5373303" y="2545069"/>
                      <a:pt x="5354310" y="2546978"/>
                      <a:pt x="5336275" y="2552131"/>
                    </a:cubicBezTo>
                    <a:cubicBezTo>
                      <a:pt x="5199230" y="2591288"/>
                      <a:pt x="5411391" y="2536764"/>
                      <a:pt x="5240740" y="2579427"/>
                    </a:cubicBezTo>
                    <a:lnTo>
                      <a:pt x="4722126" y="2565779"/>
                    </a:lnTo>
                    <a:cubicBezTo>
                      <a:pt x="4694482" y="2564522"/>
                      <a:pt x="4666687" y="2560269"/>
                      <a:pt x="4640239" y="2552131"/>
                    </a:cubicBezTo>
                    <a:cubicBezTo>
                      <a:pt x="4476883" y="2501868"/>
                      <a:pt x="4609234" y="2520154"/>
                      <a:pt x="4435523" y="2442949"/>
                    </a:cubicBezTo>
                    <a:cubicBezTo>
                      <a:pt x="4158137" y="2319667"/>
                      <a:pt x="4170449" y="2356209"/>
                      <a:pt x="3862317" y="2279176"/>
                    </a:cubicBezTo>
                    <a:cubicBezTo>
                      <a:pt x="3399190" y="2163394"/>
                      <a:pt x="3667200" y="2199871"/>
                      <a:pt x="3398293" y="2169994"/>
                    </a:cubicBezTo>
                    <a:cubicBezTo>
                      <a:pt x="3351412" y="2158273"/>
                      <a:pt x="3210585" y="2122049"/>
                      <a:pt x="3166281" y="2115403"/>
                    </a:cubicBezTo>
                    <a:cubicBezTo>
                      <a:pt x="3025658" y="2094310"/>
                      <a:pt x="2743200" y="2060812"/>
                      <a:pt x="2743200" y="2060812"/>
                    </a:cubicBezTo>
                    <a:lnTo>
                      <a:pt x="2483893" y="1992573"/>
                    </a:lnTo>
                    <a:cubicBezTo>
                      <a:pt x="2439027" y="1980766"/>
                      <a:pt x="2392595" y="1975819"/>
                      <a:pt x="2347415" y="1965277"/>
                    </a:cubicBezTo>
                    <a:cubicBezTo>
                      <a:pt x="2256083" y="1943966"/>
                      <a:pt x="2165445" y="1919784"/>
                      <a:pt x="2074460" y="1897038"/>
                    </a:cubicBezTo>
                    <a:cubicBezTo>
                      <a:pt x="2006947" y="1880160"/>
                      <a:pt x="1937080" y="1873661"/>
                      <a:pt x="1869743" y="1856095"/>
                    </a:cubicBezTo>
                    <a:cubicBezTo>
                      <a:pt x="1832133" y="1846284"/>
                      <a:pt x="1797850" y="1826120"/>
                      <a:pt x="1760561" y="1815152"/>
                    </a:cubicBezTo>
                    <a:cubicBezTo>
                      <a:pt x="1720324" y="1803317"/>
                      <a:pt x="1678675" y="1796955"/>
                      <a:pt x="1637732" y="1787856"/>
                    </a:cubicBezTo>
                    <a:cubicBezTo>
                      <a:pt x="1378779" y="1658381"/>
                      <a:pt x="1621159" y="1759911"/>
                      <a:pt x="1378424" y="1705970"/>
                    </a:cubicBezTo>
                    <a:cubicBezTo>
                      <a:pt x="1295461" y="1687534"/>
                      <a:pt x="1215343" y="1657818"/>
                      <a:pt x="1132764" y="1637731"/>
                    </a:cubicBezTo>
                    <a:cubicBezTo>
                      <a:pt x="1046936" y="1616854"/>
                      <a:pt x="958805" y="1605899"/>
                      <a:pt x="873457" y="1583140"/>
                    </a:cubicBezTo>
                    <a:cubicBezTo>
                      <a:pt x="712925" y="1540331"/>
                      <a:pt x="767629" y="1545204"/>
                      <a:pt x="668740" y="1501253"/>
                    </a:cubicBezTo>
                    <a:cubicBezTo>
                      <a:pt x="646353" y="1491303"/>
                      <a:pt x="622804" y="1484095"/>
                      <a:pt x="600502" y="1473958"/>
                    </a:cubicBezTo>
                    <a:cubicBezTo>
                      <a:pt x="572720" y="1461330"/>
                      <a:pt x="546324" y="1445804"/>
                      <a:pt x="518615" y="1433015"/>
                    </a:cubicBezTo>
                    <a:cubicBezTo>
                      <a:pt x="487158" y="1418496"/>
                      <a:pt x="455418" y="1404508"/>
                      <a:pt x="423081" y="1392071"/>
                    </a:cubicBezTo>
                    <a:cubicBezTo>
                      <a:pt x="396227" y="1381742"/>
                      <a:pt x="367387" y="1376682"/>
                      <a:pt x="341194" y="1364776"/>
                    </a:cubicBezTo>
                    <a:cubicBezTo>
                      <a:pt x="279014" y="1336513"/>
                      <a:pt x="275261" y="1326139"/>
                      <a:pt x="232012" y="1282889"/>
                    </a:cubicBezTo>
                    <a:cubicBezTo>
                      <a:pt x="227463" y="1264692"/>
                      <a:pt x="224950" y="1245861"/>
                      <a:pt x="218364" y="1228298"/>
                    </a:cubicBezTo>
                    <a:cubicBezTo>
                      <a:pt x="182470" y="1132579"/>
                      <a:pt x="203373" y="1211965"/>
                      <a:pt x="163773" y="1132764"/>
                    </a:cubicBezTo>
                    <a:cubicBezTo>
                      <a:pt x="152817" y="1110852"/>
                      <a:pt x="145576" y="1087271"/>
                      <a:pt x="136478" y="1064525"/>
                    </a:cubicBezTo>
                    <a:cubicBezTo>
                      <a:pt x="131929" y="1037229"/>
                      <a:pt x="131581" y="1008890"/>
                      <a:pt x="122830" y="982638"/>
                    </a:cubicBezTo>
                    <a:cubicBezTo>
                      <a:pt x="106736" y="934357"/>
                      <a:pt x="81516" y="900196"/>
                      <a:pt x="54591" y="859809"/>
                    </a:cubicBezTo>
                    <a:cubicBezTo>
                      <a:pt x="45493" y="818866"/>
                      <a:pt x="37468" y="777669"/>
                      <a:pt x="27296" y="736979"/>
                    </a:cubicBezTo>
                    <a:cubicBezTo>
                      <a:pt x="23807" y="723023"/>
                      <a:pt x="17137" y="709992"/>
                      <a:pt x="13648" y="696036"/>
                    </a:cubicBezTo>
                    <a:cubicBezTo>
                      <a:pt x="8022" y="673532"/>
                      <a:pt x="4549" y="650543"/>
                      <a:pt x="0" y="627797"/>
                    </a:cubicBezTo>
                    <a:cubicBezTo>
                      <a:pt x="32532" y="74761"/>
                      <a:pt x="-3700" y="648621"/>
                      <a:pt x="27296" y="245659"/>
                    </a:cubicBezTo>
                    <a:cubicBezTo>
                      <a:pt x="32541" y="177470"/>
                      <a:pt x="24356" y="107291"/>
                      <a:pt x="40943" y="40943"/>
                    </a:cubicBezTo>
                    <a:cubicBezTo>
                      <a:pt x="44432" y="26986"/>
                      <a:pt x="69020" y="33729"/>
                      <a:pt x="81887" y="27295"/>
                    </a:cubicBezTo>
                    <a:cubicBezTo>
                      <a:pt x="87641" y="24418"/>
                      <a:pt x="90985" y="18196"/>
                      <a:pt x="95534" y="1364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40490" y="4958969"/>
                <a:ext cx="4493906" cy="977807"/>
              </a:xfrm>
              <a:custGeom>
                <a:avLst/>
                <a:gdLst>
                  <a:gd name="connsiteX0" fmla="*/ 0 w 4493906"/>
                  <a:gd name="connsiteY0" fmla="*/ 773091 h 977807"/>
                  <a:gd name="connsiteX1" fmla="*/ 68238 w 4493906"/>
                  <a:gd name="connsiteY1" fmla="*/ 732147 h 977807"/>
                  <a:gd name="connsiteX2" fmla="*/ 423080 w 4493906"/>
                  <a:gd name="connsiteY2" fmla="*/ 636613 h 977807"/>
                  <a:gd name="connsiteX3" fmla="*/ 559558 w 4493906"/>
                  <a:gd name="connsiteY3" fmla="*/ 622965 h 977807"/>
                  <a:gd name="connsiteX4" fmla="*/ 682388 w 4493906"/>
                  <a:gd name="connsiteY4" fmla="*/ 609318 h 977807"/>
                  <a:gd name="connsiteX5" fmla="*/ 900752 w 4493906"/>
                  <a:gd name="connsiteY5" fmla="*/ 527431 h 977807"/>
                  <a:gd name="connsiteX6" fmla="*/ 968991 w 4493906"/>
                  <a:gd name="connsiteY6" fmla="*/ 500135 h 977807"/>
                  <a:gd name="connsiteX7" fmla="*/ 1119116 w 4493906"/>
                  <a:gd name="connsiteY7" fmla="*/ 445544 h 977807"/>
                  <a:gd name="connsiteX8" fmla="*/ 1282889 w 4493906"/>
                  <a:gd name="connsiteY8" fmla="*/ 377306 h 977807"/>
                  <a:gd name="connsiteX9" fmla="*/ 1337480 w 4493906"/>
                  <a:gd name="connsiteY9" fmla="*/ 350010 h 977807"/>
                  <a:gd name="connsiteX10" fmla="*/ 1473958 w 4493906"/>
                  <a:gd name="connsiteY10" fmla="*/ 336362 h 977807"/>
                  <a:gd name="connsiteX11" fmla="*/ 1787856 w 4493906"/>
                  <a:gd name="connsiteY11" fmla="*/ 322715 h 977807"/>
                  <a:gd name="connsiteX12" fmla="*/ 1883391 w 4493906"/>
                  <a:gd name="connsiteY12" fmla="*/ 295419 h 977807"/>
                  <a:gd name="connsiteX13" fmla="*/ 2033516 w 4493906"/>
                  <a:gd name="connsiteY13" fmla="*/ 254476 h 977807"/>
                  <a:gd name="connsiteX14" fmla="*/ 2115403 w 4493906"/>
                  <a:gd name="connsiteY14" fmla="*/ 213532 h 977807"/>
                  <a:gd name="connsiteX15" fmla="*/ 2197289 w 4493906"/>
                  <a:gd name="connsiteY15" fmla="*/ 186237 h 977807"/>
                  <a:gd name="connsiteX16" fmla="*/ 2333767 w 4493906"/>
                  <a:gd name="connsiteY16" fmla="*/ 90703 h 977807"/>
                  <a:gd name="connsiteX17" fmla="*/ 2524835 w 4493906"/>
                  <a:gd name="connsiteY17" fmla="*/ 36112 h 977807"/>
                  <a:gd name="connsiteX18" fmla="*/ 3875964 w 4493906"/>
                  <a:gd name="connsiteY18" fmla="*/ 22464 h 977807"/>
                  <a:gd name="connsiteX19" fmla="*/ 3944203 w 4493906"/>
                  <a:gd name="connsiteY19" fmla="*/ 8816 h 977807"/>
                  <a:gd name="connsiteX20" fmla="*/ 4476465 w 4493906"/>
                  <a:gd name="connsiteY20" fmla="*/ 663909 h 977807"/>
                  <a:gd name="connsiteX21" fmla="*/ 4462817 w 4493906"/>
                  <a:gd name="connsiteY21" fmla="*/ 841330 h 977807"/>
                  <a:gd name="connsiteX22" fmla="*/ 4380931 w 4493906"/>
                  <a:gd name="connsiteY22" fmla="*/ 882273 h 977807"/>
                  <a:gd name="connsiteX23" fmla="*/ 4326340 w 4493906"/>
                  <a:gd name="connsiteY23" fmla="*/ 909568 h 977807"/>
                  <a:gd name="connsiteX24" fmla="*/ 4148919 w 4493906"/>
                  <a:gd name="connsiteY24" fmla="*/ 936864 h 977807"/>
                  <a:gd name="connsiteX25" fmla="*/ 3821373 w 4493906"/>
                  <a:gd name="connsiteY25" fmla="*/ 950512 h 977807"/>
                  <a:gd name="connsiteX26" fmla="*/ 3357349 w 4493906"/>
                  <a:gd name="connsiteY26" fmla="*/ 977807 h 977807"/>
                  <a:gd name="connsiteX27" fmla="*/ 450376 w 4493906"/>
                  <a:gd name="connsiteY27" fmla="*/ 964159 h 977807"/>
                  <a:gd name="connsiteX28" fmla="*/ 95534 w 4493906"/>
                  <a:gd name="connsiteY28" fmla="*/ 895921 h 977807"/>
                  <a:gd name="connsiteX29" fmla="*/ 68238 w 4493906"/>
                  <a:gd name="connsiteY29" fmla="*/ 800386 h 977807"/>
                  <a:gd name="connsiteX30" fmla="*/ 68238 w 4493906"/>
                  <a:gd name="connsiteY30" fmla="*/ 732147 h 9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3906" h="977807">
                    <a:moveTo>
                      <a:pt x="0" y="773091"/>
                    </a:moveTo>
                    <a:cubicBezTo>
                      <a:pt x="22746" y="759443"/>
                      <a:pt x="42993" y="740291"/>
                      <a:pt x="68238" y="732147"/>
                    </a:cubicBezTo>
                    <a:cubicBezTo>
                      <a:pt x="184815" y="694541"/>
                      <a:pt x="303504" y="663185"/>
                      <a:pt x="423080" y="636613"/>
                    </a:cubicBezTo>
                    <a:cubicBezTo>
                      <a:pt x="467711" y="626695"/>
                      <a:pt x="514090" y="627751"/>
                      <a:pt x="559558" y="622965"/>
                    </a:cubicBezTo>
                    <a:lnTo>
                      <a:pt x="682388" y="609318"/>
                    </a:lnTo>
                    <a:cubicBezTo>
                      <a:pt x="859254" y="533517"/>
                      <a:pt x="693154" y="601573"/>
                      <a:pt x="900752" y="527431"/>
                    </a:cubicBezTo>
                    <a:cubicBezTo>
                      <a:pt x="923823" y="519191"/>
                      <a:pt x="945967" y="508507"/>
                      <a:pt x="968991" y="500135"/>
                    </a:cubicBezTo>
                    <a:cubicBezTo>
                      <a:pt x="1042265" y="473490"/>
                      <a:pt x="1051286" y="476376"/>
                      <a:pt x="1119116" y="445544"/>
                    </a:cubicBezTo>
                    <a:cubicBezTo>
                      <a:pt x="1460119" y="290543"/>
                      <a:pt x="952020" y="509654"/>
                      <a:pt x="1282889" y="377306"/>
                    </a:cubicBezTo>
                    <a:cubicBezTo>
                      <a:pt x="1301779" y="369750"/>
                      <a:pt x="1317587" y="354273"/>
                      <a:pt x="1337480" y="350010"/>
                    </a:cubicBezTo>
                    <a:cubicBezTo>
                      <a:pt x="1382185" y="340430"/>
                      <a:pt x="1428322" y="339128"/>
                      <a:pt x="1473958" y="336362"/>
                    </a:cubicBezTo>
                    <a:cubicBezTo>
                      <a:pt x="1578498" y="330026"/>
                      <a:pt x="1683223" y="327264"/>
                      <a:pt x="1787856" y="322715"/>
                    </a:cubicBezTo>
                    <a:lnTo>
                      <a:pt x="1883391" y="295419"/>
                    </a:lnTo>
                    <a:cubicBezTo>
                      <a:pt x="1930868" y="282471"/>
                      <a:pt x="1989240" y="271505"/>
                      <a:pt x="2033516" y="254476"/>
                    </a:cubicBezTo>
                    <a:cubicBezTo>
                      <a:pt x="2061999" y="243521"/>
                      <a:pt x="2087233" y="225270"/>
                      <a:pt x="2115403" y="213532"/>
                    </a:cubicBezTo>
                    <a:cubicBezTo>
                      <a:pt x="2141962" y="202466"/>
                      <a:pt x="2169994" y="195335"/>
                      <a:pt x="2197289" y="186237"/>
                    </a:cubicBezTo>
                    <a:cubicBezTo>
                      <a:pt x="2238998" y="152870"/>
                      <a:pt x="2283572" y="112215"/>
                      <a:pt x="2333767" y="90703"/>
                    </a:cubicBezTo>
                    <a:cubicBezTo>
                      <a:pt x="2354072" y="82001"/>
                      <a:pt x="2481209" y="36951"/>
                      <a:pt x="2524835" y="36112"/>
                    </a:cubicBezTo>
                    <a:lnTo>
                      <a:pt x="3875964" y="22464"/>
                    </a:lnTo>
                    <a:cubicBezTo>
                      <a:pt x="3898710" y="17915"/>
                      <a:pt x="3921006" y="8816"/>
                      <a:pt x="3944203" y="8816"/>
                    </a:cubicBezTo>
                    <a:cubicBezTo>
                      <a:pt x="4676196" y="8816"/>
                      <a:pt x="4459646" y="-126592"/>
                      <a:pt x="4476465" y="663909"/>
                    </a:cubicBezTo>
                    <a:cubicBezTo>
                      <a:pt x="4471916" y="723049"/>
                      <a:pt x="4478100" y="784018"/>
                      <a:pt x="4462817" y="841330"/>
                    </a:cubicBezTo>
                    <a:cubicBezTo>
                      <a:pt x="4457177" y="862480"/>
                      <a:pt x="4395973" y="875826"/>
                      <a:pt x="4380931" y="882273"/>
                    </a:cubicBezTo>
                    <a:cubicBezTo>
                      <a:pt x="4362231" y="890287"/>
                      <a:pt x="4345641" y="903134"/>
                      <a:pt x="4326340" y="909568"/>
                    </a:cubicBezTo>
                    <a:cubicBezTo>
                      <a:pt x="4292730" y="920771"/>
                      <a:pt x="4169500" y="935578"/>
                      <a:pt x="4148919" y="936864"/>
                    </a:cubicBezTo>
                    <a:cubicBezTo>
                      <a:pt x="4039855" y="943681"/>
                      <a:pt x="3930526" y="945314"/>
                      <a:pt x="3821373" y="950512"/>
                    </a:cubicBezTo>
                    <a:cubicBezTo>
                      <a:pt x="3672678" y="957593"/>
                      <a:pt x="3506586" y="968479"/>
                      <a:pt x="3357349" y="977807"/>
                    </a:cubicBezTo>
                    <a:lnTo>
                      <a:pt x="450376" y="964159"/>
                    </a:lnTo>
                    <a:cubicBezTo>
                      <a:pt x="136562" y="961488"/>
                      <a:pt x="217848" y="1018235"/>
                      <a:pt x="95534" y="895921"/>
                    </a:cubicBezTo>
                    <a:cubicBezTo>
                      <a:pt x="86908" y="870043"/>
                      <a:pt x="71094" y="826090"/>
                      <a:pt x="68238" y="800386"/>
                    </a:cubicBezTo>
                    <a:cubicBezTo>
                      <a:pt x="65726" y="777779"/>
                      <a:pt x="68238" y="754893"/>
                      <a:pt x="68238" y="7321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708478" y="5718409"/>
                <a:ext cx="4956999" cy="1173720"/>
              </a:xfrm>
              <a:custGeom>
                <a:avLst/>
                <a:gdLst>
                  <a:gd name="connsiteX0" fmla="*/ 0 w 4956999"/>
                  <a:gd name="connsiteY0" fmla="*/ 27298 h 1173720"/>
                  <a:gd name="connsiteX1" fmla="*/ 1378423 w 4956999"/>
                  <a:gd name="connsiteY1" fmla="*/ 27298 h 1173720"/>
                  <a:gd name="connsiteX2" fmla="*/ 2497540 w 4956999"/>
                  <a:gd name="connsiteY2" fmla="*/ 13651 h 1173720"/>
                  <a:gd name="connsiteX3" fmla="*/ 2606722 w 4956999"/>
                  <a:gd name="connsiteY3" fmla="*/ 3 h 1173720"/>
                  <a:gd name="connsiteX4" fmla="*/ 4844955 w 4956999"/>
                  <a:gd name="connsiteY4" fmla="*/ 27298 h 1173720"/>
                  <a:gd name="connsiteX5" fmla="*/ 4858603 w 4956999"/>
                  <a:gd name="connsiteY5" fmla="*/ 327549 h 1173720"/>
                  <a:gd name="connsiteX6" fmla="*/ 4872250 w 4956999"/>
                  <a:gd name="connsiteY6" fmla="*/ 368492 h 1173720"/>
                  <a:gd name="connsiteX7" fmla="*/ 4899546 w 4956999"/>
                  <a:gd name="connsiteY7" fmla="*/ 600504 h 1173720"/>
                  <a:gd name="connsiteX8" fmla="*/ 4926841 w 4956999"/>
                  <a:gd name="connsiteY8" fmla="*/ 655095 h 1173720"/>
                  <a:gd name="connsiteX9" fmla="*/ 4954137 w 4956999"/>
                  <a:gd name="connsiteY9" fmla="*/ 750630 h 1173720"/>
                  <a:gd name="connsiteX10" fmla="*/ 4940489 w 4956999"/>
                  <a:gd name="connsiteY10" fmla="*/ 968994 h 1173720"/>
                  <a:gd name="connsiteX11" fmla="*/ 4831307 w 4956999"/>
                  <a:gd name="connsiteY11" fmla="*/ 1023585 h 1173720"/>
                  <a:gd name="connsiteX12" fmla="*/ 3411940 w 4956999"/>
                  <a:gd name="connsiteY12" fmla="*/ 1037233 h 1173720"/>
                  <a:gd name="connsiteX13" fmla="*/ 3207223 w 4956999"/>
                  <a:gd name="connsiteY13" fmla="*/ 1078176 h 1173720"/>
                  <a:gd name="connsiteX14" fmla="*/ 2811438 w 4956999"/>
                  <a:gd name="connsiteY14" fmla="*/ 1105472 h 1173720"/>
                  <a:gd name="connsiteX15" fmla="*/ 2483892 w 4956999"/>
                  <a:gd name="connsiteY15" fmla="*/ 1173710 h 1173720"/>
                  <a:gd name="connsiteX16" fmla="*/ 1528549 w 4956999"/>
                  <a:gd name="connsiteY16" fmla="*/ 1132767 h 1173720"/>
                  <a:gd name="connsiteX17" fmla="*/ 1255594 w 4956999"/>
                  <a:gd name="connsiteY17" fmla="*/ 1037233 h 1173720"/>
                  <a:gd name="connsiteX18" fmla="*/ 1146412 w 4956999"/>
                  <a:gd name="connsiteY18" fmla="*/ 996290 h 1173720"/>
                  <a:gd name="connsiteX19" fmla="*/ 982638 w 4956999"/>
                  <a:gd name="connsiteY19" fmla="*/ 941698 h 1173720"/>
                  <a:gd name="connsiteX20" fmla="*/ 846161 w 4956999"/>
                  <a:gd name="connsiteY20" fmla="*/ 873460 h 1173720"/>
                  <a:gd name="connsiteX21" fmla="*/ 641444 w 4956999"/>
                  <a:gd name="connsiteY21" fmla="*/ 805221 h 1173720"/>
                  <a:gd name="connsiteX22" fmla="*/ 545910 w 4956999"/>
                  <a:gd name="connsiteY22" fmla="*/ 736982 h 1173720"/>
                  <a:gd name="connsiteX23" fmla="*/ 491319 w 4956999"/>
                  <a:gd name="connsiteY23" fmla="*/ 709687 h 1173720"/>
                  <a:gd name="connsiteX24" fmla="*/ 395785 w 4956999"/>
                  <a:gd name="connsiteY24" fmla="*/ 614152 h 1173720"/>
                  <a:gd name="connsiteX25" fmla="*/ 341194 w 4956999"/>
                  <a:gd name="connsiteY25" fmla="*/ 573209 h 1173720"/>
                  <a:gd name="connsiteX26" fmla="*/ 259307 w 4956999"/>
                  <a:gd name="connsiteY26" fmla="*/ 464027 h 1173720"/>
                  <a:gd name="connsiteX27" fmla="*/ 177421 w 4956999"/>
                  <a:gd name="connsiteY27" fmla="*/ 382140 h 1173720"/>
                  <a:gd name="connsiteX28" fmla="*/ 95534 w 4956999"/>
                  <a:gd name="connsiteY28" fmla="*/ 259310 h 1173720"/>
                  <a:gd name="connsiteX29" fmla="*/ 54591 w 4956999"/>
                  <a:gd name="connsiteY29" fmla="*/ 232015 h 1173720"/>
                  <a:gd name="connsiteX30" fmla="*/ 27295 w 4956999"/>
                  <a:gd name="connsiteY30" fmla="*/ 177424 h 1173720"/>
                  <a:gd name="connsiteX31" fmla="*/ 68238 w 4956999"/>
                  <a:gd name="connsiteY31" fmla="*/ 13651 h 1173720"/>
                  <a:gd name="connsiteX32" fmla="*/ 81886 w 4956999"/>
                  <a:gd name="connsiteY32" fmla="*/ 3 h 1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6999" h="1173720">
                    <a:moveTo>
                      <a:pt x="0" y="27298"/>
                    </a:moveTo>
                    <a:cubicBezTo>
                      <a:pt x="604186" y="-19175"/>
                      <a:pt x="-68073" y="27298"/>
                      <a:pt x="1378423" y="27298"/>
                    </a:cubicBezTo>
                    <a:cubicBezTo>
                      <a:pt x="1751490" y="27298"/>
                      <a:pt x="2124501" y="18200"/>
                      <a:pt x="2497540" y="13651"/>
                    </a:cubicBezTo>
                    <a:cubicBezTo>
                      <a:pt x="2533934" y="9102"/>
                      <a:pt x="2570045" y="-210"/>
                      <a:pt x="2606722" y="3"/>
                    </a:cubicBezTo>
                    <a:lnTo>
                      <a:pt x="4844955" y="27298"/>
                    </a:lnTo>
                    <a:cubicBezTo>
                      <a:pt x="4849504" y="127382"/>
                      <a:pt x="4850614" y="227681"/>
                      <a:pt x="4858603" y="327549"/>
                    </a:cubicBezTo>
                    <a:cubicBezTo>
                      <a:pt x="4859750" y="341889"/>
                      <a:pt x="4870216" y="354251"/>
                      <a:pt x="4872250" y="368492"/>
                    </a:cubicBezTo>
                    <a:cubicBezTo>
                      <a:pt x="4877092" y="402389"/>
                      <a:pt x="4883866" y="548237"/>
                      <a:pt x="4899546" y="600504"/>
                    </a:cubicBezTo>
                    <a:cubicBezTo>
                      <a:pt x="4905392" y="619991"/>
                      <a:pt x="4918827" y="636395"/>
                      <a:pt x="4926841" y="655095"/>
                    </a:cubicBezTo>
                    <a:cubicBezTo>
                      <a:pt x="4938589" y="682506"/>
                      <a:pt x="4947211" y="722927"/>
                      <a:pt x="4954137" y="750630"/>
                    </a:cubicBezTo>
                    <a:cubicBezTo>
                      <a:pt x="4949588" y="823418"/>
                      <a:pt x="4970417" y="902488"/>
                      <a:pt x="4940489" y="968994"/>
                    </a:cubicBezTo>
                    <a:cubicBezTo>
                      <a:pt x="4923791" y="1006100"/>
                      <a:pt x="4871956" y="1021770"/>
                      <a:pt x="4831307" y="1023585"/>
                    </a:cubicBezTo>
                    <a:cubicBezTo>
                      <a:pt x="4358634" y="1044687"/>
                      <a:pt x="3885062" y="1032684"/>
                      <a:pt x="3411940" y="1037233"/>
                    </a:cubicBezTo>
                    <a:cubicBezTo>
                      <a:pt x="3332159" y="1054962"/>
                      <a:pt x="3284257" y="1067905"/>
                      <a:pt x="3207223" y="1078176"/>
                    </a:cubicBezTo>
                    <a:cubicBezTo>
                      <a:pt x="3050750" y="1099040"/>
                      <a:pt x="2999714" y="1096058"/>
                      <a:pt x="2811438" y="1105472"/>
                    </a:cubicBezTo>
                    <a:cubicBezTo>
                      <a:pt x="2746063" y="1121816"/>
                      <a:pt x="2553587" y="1174560"/>
                      <a:pt x="2483892" y="1173710"/>
                    </a:cubicBezTo>
                    <a:cubicBezTo>
                      <a:pt x="2165176" y="1169823"/>
                      <a:pt x="1846997" y="1146415"/>
                      <a:pt x="1528549" y="1132767"/>
                    </a:cubicBezTo>
                    <a:lnTo>
                      <a:pt x="1255594" y="1037233"/>
                    </a:lnTo>
                    <a:cubicBezTo>
                      <a:pt x="1218990" y="1024160"/>
                      <a:pt x="1183286" y="1008582"/>
                      <a:pt x="1146412" y="996290"/>
                    </a:cubicBezTo>
                    <a:cubicBezTo>
                      <a:pt x="1091821" y="978093"/>
                      <a:pt x="1035898" y="963486"/>
                      <a:pt x="982638" y="941698"/>
                    </a:cubicBezTo>
                    <a:cubicBezTo>
                      <a:pt x="935563" y="922440"/>
                      <a:pt x="892639" y="894117"/>
                      <a:pt x="846161" y="873460"/>
                    </a:cubicBezTo>
                    <a:cubicBezTo>
                      <a:pt x="767294" y="838408"/>
                      <a:pt x="722098" y="828264"/>
                      <a:pt x="641444" y="805221"/>
                    </a:cubicBezTo>
                    <a:cubicBezTo>
                      <a:pt x="618018" y="787652"/>
                      <a:pt x="573843" y="752944"/>
                      <a:pt x="545910" y="736982"/>
                    </a:cubicBezTo>
                    <a:cubicBezTo>
                      <a:pt x="528246" y="726888"/>
                      <a:pt x="509516" y="718785"/>
                      <a:pt x="491319" y="709687"/>
                    </a:cubicBezTo>
                    <a:lnTo>
                      <a:pt x="395785" y="614152"/>
                    </a:lnTo>
                    <a:cubicBezTo>
                      <a:pt x="379701" y="598068"/>
                      <a:pt x="356495" y="590040"/>
                      <a:pt x="341194" y="573209"/>
                    </a:cubicBezTo>
                    <a:cubicBezTo>
                      <a:pt x="310592" y="539547"/>
                      <a:pt x="288913" y="498568"/>
                      <a:pt x="259307" y="464027"/>
                    </a:cubicBezTo>
                    <a:cubicBezTo>
                      <a:pt x="234185" y="434718"/>
                      <a:pt x="201865" y="412016"/>
                      <a:pt x="177421" y="382140"/>
                    </a:cubicBezTo>
                    <a:cubicBezTo>
                      <a:pt x="118953" y="310679"/>
                      <a:pt x="157385" y="321161"/>
                      <a:pt x="95534" y="259310"/>
                    </a:cubicBezTo>
                    <a:cubicBezTo>
                      <a:pt x="83936" y="247712"/>
                      <a:pt x="68239" y="241113"/>
                      <a:pt x="54591" y="232015"/>
                    </a:cubicBezTo>
                    <a:cubicBezTo>
                      <a:pt x="45492" y="213818"/>
                      <a:pt x="28855" y="197709"/>
                      <a:pt x="27295" y="177424"/>
                    </a:cubicBezTo>
                    <a:cubicBezTo>
                      <a:pt x="20491" y="88969"/>
                      <a:pt x="26957" y="68693"/>
                      <a:pt x="68238" y="13651"/>
                    </a:cubicBezTo>
                    <a:cubicBezTo>
                      <a:pt x="72098" y="8504"/>
                      <a:pt x="77337" y="4552"/>
                      <a:pt x="81886" y="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436728" y="3916626"/>
                <a:ext cx="9949218" cy="3193858"/>
              </a:xfrm>
              <a:custGeom>
                <a:avLst/>
                <a:gdLst>
                  <a:gd name="connsiteX0" fmla="*/ 368489 w 9949218"/>
                  <a:gd name="connsiteY0" fmla="*/ 27577 h 3193858"/>
                  <a:gd name="connsiteX1" fmla="*/ 545910 w 9949218"/>
                  <a:gd name="connsiteY1" fmla="*/ 54873 h 3193858"/>
                  <a:gd name="connsiteX2" fmla="*/ 832513 w 9949218"/>
                  <a:gd name="connsiteY2" fmla="*/ 82168 h 3193858"/>
                  <a:gd name="connsiteX3" fmla="*/ 1146412 w 9949218"/>
                  <a:gd name="connsiteY3" fmla="*/ 123111 h 3193858"/>
                  <a:gd name="connsiteX4" fmla="*/ 1228298 w 9949218"/>
                  <a:gd name="connsiteY4" fmla="*/ 177702 h 3193858"/>
                  <a:gd name="connsiteX5" fmla="*/ 1282889 w 9949218"/>
                  <a:gd name="connsiteY5" fmla="*/ 218646 h 3193858"/>
                  <a:gd name="connsiteX6" fmla="*/ 1337480 w 9949218"/>
                  <a:gd name="connsiteY6" fmla="*/ 232293 h 3193858"/>
                  <a:gd name="connsiteX7" fmla="*/ 1514901 w 9949218"/>
                  <a:gd name="connsiteY7" fmla="*/ 355123 h 3193858"/>
                  <a:gd name="connsiteX8" fmla="*/ 1569492 w 9949218"/>
                  <a:gd name="connsiteY8" fmla="*/ 382419 h 3193858"/>
                  <a:gd name="connsiteX9" fmla="*/ 1774209 w 9949218"/>
                  <a:gd name="connsiteY9" fmla="*/ 396067 h 3193858"/>
                  <a:gd name="connsiteX10" fmla="*/ 1842447 w 9949218"/>
                  <a:gd name="connsiteY10" fmla="*/ 423362 h 3193858"/>
                  <a:gd name="connsiteX11" fmla="*/ 1924334 w 9949218"/>
                  <a:gd name="connsiteY11" fmla="*/ 437010 h 3193858"/>
                  <a:gd name="connsiteX12" fmla="*/ 2006221 w 9949218"/>
                  <a:gd name="connsiteY12" fmla="*/ 477953 h 3193858"/>
                  <a:gd name="connsiteX13" fmla="*/ 2060812 w 9949218"/>
                  <a:gd name="connsiteY13" fmla="*/ 491601 h 3193858"/>
                  <a:gd name="connsiteX14" fmla="*/ 2197289 w 9949218"/>
                  <a:gd name="connsiteY14" fmla="*/ 532544 h 3193858"/>
                  <a:gd name="connsiteX15" fmla="*/ 2497540 w 9949218"/>
                  <a:gd name="connsiteY15" fmla="*/ 546192 h 3193858"/>
                  <a:gd name="connsiteX16" fmla="*/ 2647665 w 9949218"/>
                  <a:gd name="connsiteY16" fmla="*/ 559840 h 3193858"/>
                  <a:gd name="connsiteX17" fmla="*/ 2715904 w 9949218"/>
                  <a:gd name="connsiteY17" fmla="*/ 573487 h 3193858"/>
                  <a:gd name="connsiteX18" fmla="*/ 2797791 w 9949218"/>
                  <a:gd name="connsiteY18" fmla="*/ 587135 h 3193858"/>
                  <a:gd name="connsiteX19" fmla="*/ 2947916 w 9949218"/>
                  <a:gd name="connsiteY19" fmla="*/ 641726 h 3193858"/>
                  <a:gd name="connsiteX20" fmla="*/ 3057098 w 9949218"/>
                  <a:gd name="connsiteY20" fmla="*/ 669022 h 3193858"/>
                  <a:gd name="connsiteX21" fmla="*/ 3166280 w 9949218"/>
                  <a:gd name="connsiteY21" fmla="*/ 723613 h 3193858"/>
                  <a:gd name="connsiteX22" fmla="*/ 3207224 w 9949218"/>
                  <a:gd name="connsiteY22" fmla="*/ 737261 h 3193858"/>
                  <a:gd name="connsiteX23" fmla="*/ 3316406 w 9949218"/>
                  <a:gd name="connsiteY23" fmla="*/ 791852 h 3193858"/>
                  <a:gd name="connsiteX24" fmla="*/ 3507474 w 9949218"/>
                  <a:gd name="connsiteY24" fmla="*/ 928329 h 3193858"/>
                  <a:gd name="connsiteX25" fmla="*/ 3603009 w 9949218"/>
                  <a:gd name="connsiteY25" fmla="*/ 969273 h 3193858"/>
                  <a:gd name="connsiteX26" fmla="*/ 3780429 w 9949218"/>
                  <a:gd name="connsiteY26" fmla="*/ 1051159 h 3193858"/>
                  <a:gd name="connsiteX27" fmla="*/ 3862316 w 9949218"/>
                  <a:gd name="connsiteY27" fmla="*/ 1064807 h 3193858"/>
                  <a:gd name="connsiteX28" fmla="*/ 4053385 w 9949218"/>
                  <a:gd name="connsiteY28" fmla="*/ 1092102 h 3193858"/>
                  <a:gd name="connsiteX29" fmla="*/ 4148919 w 9949218"/>
                  <a:gd name="connsiteY29" fmla="*/ 1133046 h 3193858"/>
                  <a:gd name="connsiteX30" fmla="*/ 4394579 w 9949218"/>
                  <a:gd name="connsiteY30" fmla="*/ 1187637 h 3193858"/>
                  <a:gd name="connsiteX31" fmla="*/ 4572000 w 9949218"/>
                  <a:gd name="connsiteY31" fmla="*/ 1228580 h 3193858"/>
                  <a:gd name="connsiteX32" fmla="*/ 4776716 w 9949218"/>
                  <a:gd name="connsiteY32" fmla="*/ 1324114 h 3193858"/>
                  <a:gd name="connsiteX33" fmla="*/ 4899546 w 9949218"/>
                  <a:gd name="connsiteY33" fmla="*/ 1392353 h 3193858"/>
                  <a:gd name="connsiteX34" fmla="*/ 4954137 w 9949218"/>
                  <a:gd name="connsiteY34" fmla="*/ 1433296 h 3193858"/>
                  <a:gd name="connsiteX35" fmla="*/ 5063319 w 9949218"/>
                  <a:gd name="connsiteY35" fmla="*/ 1474240 h 3193858"/>
                  <a:gd name="connsiteX36" fmla="*/ 5131558 w 9949218"/>
                  <a:gd name="connsiteY36" fmla="*/ 1501535 h 3193858"/>
                  <a:gd name="connsiteX37" fmla="*/ 5240740 w 9949218"/>
                  <a:gd name="connsiteY37" fmla="*/ 1583422 h 3193858"/>
                  <a:gd name="connsiteX38" fmla="*/ 5418161 w 9949218"/>
                  <a:gd name="connsiteY38" fmla="*/ 1692604 h 3193858"/>
                  <a:gd name="connsiteX39" fmla="*/ 5527343 w 9949218"/>
                  <a:gd name="connsiteY39" fmla="*/ 1747195 h 3193858"/>
                  <a:gd name="connsiteX40" fmla="*/ 5568286 w 9949218"/>
                  <a:gd name="connsiteY40" fmla="*/ 1788138 h 3193858"/>
                  <a:gd name="connsiteX41" fmla="*/ 5759355 w 9949218"/>
                  <a:gd name="connsiteY41" fmla="*/ 1924616 h 3193858"/>
                  <a:gd name="connsiteX42" fmla="*/ 5909480 w 9949218"/>
                  <a:gd name="connsiteY42" fmla="*/ 2033798 h 3193858"/>
                  <a:gd name="connsiteX43" fmla="*/ 5964071 w 9949218"/>
                  <a:gd name="connsiteY43" fmla="*/ 2061093 h 3193858"/>
                  <a:gd name="connsiteX44" fmla="*/ 6114197 w 9949218"/>
                  <a:gd name="connsiteY44" fmla="*/ 2156628 h 3193858"/>
                  <a:gd name="connsiteX45" fmla="*/ 6196083 w 9949218"/>
                  <a:gd name="connsiteY45" fmla="*/ 2211219 h 3193858"/>
                  <a:gd name="connsiteX46" fmla="*/ 6359856 w 9949218"/>
                  <a:gd name="connsiteY46" fmla="*/ 2265810 h 3193858"/>
                  <a:gd name="connsiteX47" fmla="*/ 6428095 w 9949218"/>
                  <a:gd name="connsiteY47" fmla="*/ 2306753 h 3193858"/>
                  <a:gd name="connsiteX48" fmla="*/ 6523629 w 9949218"/>
                  <a:gd name="connsiteY48" fmla="*/ 2334049 h 3193858"/>
                  <a:gd name="connsiteX49" fmla="*/ 6632812 w 9949218"/>
                  <a:gd name="connsiteY49" fmla="*/ 2388640 h 3193858"/>
                  <a:gd name="connsiteX50" fmla="*/ 6810232 w 9949218"/>
                  <a:gd name="connsiteY50" fmla="*/ 2429583 h 3193858"/>
                  <a:gd name="connsiteX51" fmla="*/ 6987653 w 9949218"/>
                  <a:gd name="connsiteY51" fmla="*/ 2484174 h 3193858"/>
                  <a:gd name="connsiteX52" fmla="*/ 7301552 w 9949218"/>
                  <a:gd name="connsiteY52" fmla="*/ 2525117 h 3193858"/>
                  <a:gd name="connsiteX53" fmla="*/ 7574507 w 9949218"/>
                  <a:gd name="connsiteY53" fmla="*/ 2552413 h 3193858"/>
                  <a:gd name="connsiteX54" fmla="*/ 8079474 w 9949218"/>
                  <a:gd name="connsiteY54" fmla="*/ 2566061 h 3193858"/>
                  <a:gd name="connsiteX55" fmla="*/ 9089409 w 9949218"/>
                  <a:gd name="connsiteY55" fmla="*/ 2579708 h 3193858"/>
                  <a:gd name="connsiteX56" fmla="*/ 9949218 w 9949218"/>
                  <a:gd name="connsiteY56" fmla="*/ 2593356 h 3193858"/>
                  <a:gd name="connsiteX57" fmla="*/ 9689910 w 9949218"/>
                  <a:gd name="connsiteY57" fmla="*/ 3084675 h 3193858"/>
                  <a:gd name="connsiteX58" fmla="*/ 9539785 w 9949218"/>
                  <a:gd name="connsiteY58" fmla="*/ 3098323 h 3193858"/>
                  <a:gd name="connsiteX59" fmla="*/ 9307773 w 9949218"/>
                  <a:gd name="connsiteY59" fmla="*/ 3125619 h 3193858"/>
                  <a:gd name="connsiteX60" fmla="*/ 8816453 w 9949218"/>
                  <a:gd name="connsiteY60" fmla="*/ 3139267 h 3193858"/>
                  <a:gd name="connsiteX61" fmla="*/ 8693624 w 9949218"/>
                  <a:gd name="connsiteY61" fmla="*/ 3152914 h 3193858"/>
                  <a:gd name="connsiteX62" fmla="*/ 8625385 w 9949218"/>
                  <a:gd name="connsiteY62" fmla="*/ 3180210 h 3193858"/>
                  <a:gd name="connsiteX63" fmla="*/ 8543498 w 9949218"/>
                  <a:gd name="connsiteY63" fmla="*/ 3193858 h 3193858"/>
                  <a:gd name="connsiteX64" fmla="*/ 4326340 w 9949218"/>
                  <a:gd name="connsiteY64" fmla="*/ 3180210 h 3193858"/>
                  <a:gd name="connsiteX65" fmla="*/ 4107976 w 9949218"/>
                  <a:gd name="connsiteY65" fmla="*/ 3166562 h 3193858"/>
                  <a:gd name="connsiteX66" fmla="*/ 3998794 w 9949218"/>
                  <a:gd name="connsiteY66" fmla="*/ 3152914 h 3193858"/>
                  <a:gd name="connsiteX67" fmla="*/ 3835021 w 9949218"/>
                  <a:gd name="connsiteY67" fmla="*/ 3139267 h 3193858"/>
                  <a:gd name="connsiteX68" fmla="*/ 2374710 w 9949218"/>
                  <a:gd name="connsiteY68" fmla="*/ 3152914 h 3193858"/>
                  <a:gd name="connsiteX69" fmla="*/ 2169994 w 9949218"/>
                  <a:gd name="connsiteY69" fmla="*/ 3166562 h 3193858"/>
                  <a:gd name="connsiteX70" fmla="*/ 204716 w 9949218"/>
                  <a:gd name="connsiteY70" fmla="*/ 3139267 h 3193858"/>
                  <a:gd name="connsiteX71" fmla="*/ 150125 w 9949218"/>
                  <a:gd name="connsiteY71" fmla="*/ 3084675 h 3193858"/>
                  <a:gd name="connsiteX72" fmla="*/ 27295 w 9949218"/>
                  <a:gd name="connsiteY72" fmla="*/ 2675243 h 3193858"/>
                  <a:gd name="connsiteX73" fmla="*/ 0 w 9949218"/>
                  <a:gd name="connsiteY73" fmla="*/ 2497822 h 3193858"/>
                  <a:gd name="connsiteX74" fmla="*/ 13647 w 9949218"/>
                  <a:gd name="connsiteY74" fmla="*/ 928329 h 3193858"/>
                  <a:gd name="connsiteX75" fmla="*/ 54591 w 9949218"/>
                  <a:gd name="connsiteY75" fmla="*/ 587135 h 3193858"/>
                  <a:gd name="connsiteX76" fmla="*/ 68238 w 9949218"/>
                  <a:gd name="connsiteY76" fmla="*/ 464305 h 3193858"/>
                  <a:gd name="connsiteX77" fmla="*/ 95534 w 9949218"/>
                  <a:gd name="connsiteY77" fmla="*/ 409714 h 3193858"/>
                  <a:gd name="connsiteX78" fmla="*/ 109182 w 9949218"/>
                  <a:gd name="connsiteY78" fmla="*/ 368771 h 3193858"/>
                  <a:gd name="connsiteX79" fmla="*/ 122829 w 9949218"/>
                  <a:gd name="connsiteY79" fmla="*/ 314180 h 3193858"/>
                  <a:gd name="connsiteX80" fmla="*/ 177421 w 9949218"/>
                  <a:gd name="connsiteY80" fmla="*/ 259589 h 3193858"/>
                  <a:gd name="connsiteX81" fmla="*/ 218364 w 9949218"/>
                  <a:gd name="connsiteY81" fmla="*/ 204998 h 3193858"/>
                  <a:gd name="connsiteX82" fmla="*/ 286603 w 9949218"/>
                  <a:gd name="connsiteY82" fmla="*/ 13929 h 3193858"/>
                  <a:gd name="connsiteX83" fmla="*/ 368489 w 9949218"/>
                  <a:gd name="connsiteY83" fmla="*/ 27577 h 319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949218" h="3193858">
                    <a:moveTo>
                      <a:pt x="368489" y="27577"/>
                    </a:moveTo>
                    <a:cubicBezTo>
                      <a:pt x="411707" y="34401"/>
                      <a:pt x="443222" y="44250"/>
                      <a:pt x="545910" y="54873"/>
                    </a:cubicBezTo>
                    <a:cubicBezTo>
                      <a:pt x="641367" y="64748"/>
                      <a:pt x="737662" y="67575"/>
                      <a:pt x="832513" y="82168"/>
                    </a:cubicBezTo>
                    <a:cubicBezTo>
                      <a:pt x="1055122" y="116416"/>
                      <a:pt x="950395" y="103510"/>
                      <a:pt x="1146412" y="123111"/>
                    </a:cubicBezTo>
                    <a:cubicBezTo>
                      <a:pt x="1173707" y="141308"/>
                      <a:pt x="1202054" y="158019"/>
                      <a:pt x="1228298" y="177702"/>
                    </a:cubicBezTo>
                    <a:cubicBezTo>
                      <a:pt x="1246495" y="191350"/>
                      <a:pt x="1262544" y="208474"/>
                      <a:pt x="1282889" y="218646"/>
                    </a:cubicBezTo>
                    <a:cubicBezTo>
                      <a:pt x="1299666" y="227034"/>
                      <a:pt x="1319283" y="227744"/>
                      <a:pt x="1337480" y="232293"/>
                    </a:cubicBezTo>
                    <a:cubicBezTo>
                      <a:pt x="1585101" y="430389"/>
                      <a:pt x="1394018" y="303315"/>
                      <a:pt x="1514901" y="355123"/>
                    </a:cubicBezTo>
                    <a:cubicBezTo>
                      <a:pt x="1533601" y="363137"/>
                      <a:pt x="1549396" y="379246"/>
                      <a:pt x="1569492" y="382419"/>
                    </a:cubicBezTo>
                    <a:cubicBezTo>
                      <a:pt x="1637046" y="393086"/>
                      <a:pt x="1705970" y="391518"/>
                      <a:pt x="1774209" y="396067"/>
                    </a:cubicBezTo>
                    <a:cubicBezTo>
                      <a:pt x="1796955" y="405165"/>
                      <a:pt x="1818812" y="416916"/>
                      <a:pt x="1842447" y="423362"/>
                    </a:cubicBezTo>
                    <a:cubicBezTo>
                      <a:pt x="1869144" y="430643"/>
                      <a:pt x="1898082" y="428259"/>
                      <a:pt x="1924334" y="437010"/>
                    </a:cubicBezTo>
                    <a:cubicBezTo>
                      <a:pt x="1953285" y="446660"/>
                      <a:pt x="1977886" y="466619"/>
                      <a:pt x="2006221" y="477953"/>
                    </a:cubicBezTo>
                    <a:cubicBezTo>
                      <a:pt x="2023637" y="484919"/>
                      <a:pt x="2042846" y="486211"/>
                      <a:pt x="2060812" y="491601"/>
                    </a:cubicBezTo>
                    <a:cubicBezTo>
                      <a:pt x="2077195" y="496516"/>
                      <a:pt x="2169089" y="530375"/>
                      <a:pt x="2197289" y="532544"/>
                    </a:cubicBezTo>
                    <a:cubicBezTo>
                      <a:pt x="2297181" y="540228"/>
                      <a:pt x="2397456" y="541643"/>
                      <a:pt x="2497540" y="546192"/>
                    </a:cubicBezTo>
                    <a:cubicBezTo>
                      <a:pt x="2547582" y="550741"/>
                      <a:pt x="2597805" y="553608"/>
                      <a:pt x="2647665" y="559840"/>
                    </a:cubicBezTo>
                    <a:cubicBezTo>
                      <a:pt x="2670683" y="562717"/>
                      <a:pt x="2693081" y="569338"/>
                      <a:pt x="2715904" y="573487"/>
                    </a:cubicBezTo>
                    <a:cubicBezTo>
                      <a:pt x="2743130" y="578437"/>
                      <a:pt x="2770495" y="582586"/>
                      <a:pt x="2797791" y="587135"/>
                    </a:cubicBezTo>
                    <a:cubicBezTo>
                      <a:pt x="2876234" y="626357"/>
                      <a:pt x="2842213" y="613538"/>
                      <a:pt x="2947916" y="641726"/>
                    </a:cubicBezTo>
                    <a:cubicBezTo>
                      <a:pt x="2984163" y="651392"/>
                      <a:pt x="3021972" y="655850"/>
                      <a:pt x="3057098" y="669022"/>
                    </a:cubicBezTo>
                    <a:cubicBezTo>
                      <a:pt x="3095197" y="683309"/>
                      <a:pt x="3129237" y="706775"/>
                      <a:pt x="3166280" y="723613"/>
                    </a:cubicBezTo>
                    <a:cubicBezTo>
                      <a:pt x="3179377" y="729566"/>
                      <a:pt x="3194127" y="731308"/>
                      <a:pt x="3207224" y="737261"/>
                    </a:cubicBezTo>
                    <a:cubicBezTo>
                      <a:pt x="3244267" y="754099"/>
                      <a:pt x="3281901" y="770287"/>
                      <a:pt x="3316406" y="791852"/>
                    </a:cubicBezTo>
                    <a:cubicBezTo>
                      <a:pt x="3401444" y="845000"/>
                      <a:pt x="3424071" y="883420"/>
                      <a:pt x="3507474" y="928329"/>
                    </a:cubicBezTo>
                    <a:cubicBezTo>
                      <a:pt x="3537979" y="944755"/>
                      <a:pt x="3571613" y="954621"/>
                      <a:pt x="3603009" y="969273"/>
                    </a:cubicBezTo>
                    <a:cubicBezTo>
                      <a:pt x="3641079" y="987039"/>
                      <a:pt x="3730419" y="1037520"/>
                      <a:pt x="3780429" y="1051159"/>
                    </a:cubicBezTo>
                    <a:cubicBezTo>
                      <a:pt x="3807126" y="1058440"/>
                      <a:pt x="3834950" y="1060702"/>
                      <a:pt x="3862316" y="1064807"/>
                    </a:cubicBezTo>
                    <a:lnTo>
                      <a:pt x="4053385" y="1092102"/>
                    </a:lnTo>
                    <a:cubicBezTo>
                      <a:pt x="4085230" y="1105750"/>
                      <a:pt x="4116051" y="1122090"/>
                      <a:pt x="4148919" y="1133046"/>
                    </a:cubicBezTo>
                    <a:cubicBezTo>
                      <a:pt x="4272434" y="1174218"/>
                      <a:pt x="4283446" y="1171761"/>
                      <a:pt x="4394579" y="1187637"/>
                    </a:cubicBezTo>
                    <a:cubicBezTo>
                      <a:pt x="4608338" y="1273139"/>
                      <a:pt x="4271631" y="1145144"/>
                      <a:pt x="4572000" y="1228580"/>
                    </a:cubicBezTo>
                    <a:cubicBezTo>
                      <a:pt x="4694798" y="1262691"/>
                      <a:pt x="4687202" y="1274384"/>
                      <a:pt x="4776716" y="1324114"/>
                    </a:cubicBezTo>
                    <a:cubicBezTo>
                      <a:pt x="4854755" y="1367469"/>
                      <a:pt x="4814224" y="1335472"/>
                      <a:pt x="4899546" y="1392353"/>
                    </a:cubicBezTo>
                    <a:cubicBezTo>
                      <a:pt x="4918472" y="1404970"/>
                      <a:pt x="4934253" y="1422249"/>
                      <a:pt x="4954137" y="1433296"/>
                    </a:cubicBezTo>
                    <a:cubicBezTo>
                      <a:pt x="4990655" y="1453584"/>
                      <a:pt x="5025605" y="1460097"/>
                      <a:pt x="5063319" y="1474240"/>
                    </a:cubicBezTo>
                    <a:cubicBezTo>
                      <a:pt x="5086258" y="1482842"/>
                      <a:pt x="5110694" y="1488695"/>
                      <a:pt x="5131558" y="1501535"/>
                    </a:cubicBezTo>
                    <a:cubicBezTo>
                      <a:pt x="5170302" y="1525378"/>
                      <a:pt x="5204346" y="1556126"/>
                      <a:pt x="5240740" y="1583422"/>
                    </a:cubicBezTo>
                    <a:cubicBezTo>
                      <a:pt x="5311819" y="1636732"/>
                      <a:pt x="5340347" y="1645916"/>
                      <a:pt x="5418161" y="1692604"/>
                    </a:cubicBezTo>
                    <a:cubicBezTo>
                      <a:pt x="5499929" y="1741665"/>
                      <a:pt x="5413344" y="1701595"/>
                      <a:pt x="5527343" y="1747195"/>
                    </a:cubicBezTo>
                    <a:cubicBezTo>
                      <a:pt x="5540991" y="1760843"/>
                      <a:pt x="5553761" y="1775428"/>
                      <a:pt x="5568286" y="1788138"/>
                    </a:cubicBezTo>
                    <a:cubicBezTo>
                      <a:pt x="5636550" y="1847869"/>
                      <a:pt x="5677157" y="1869817"/>
                      <a:pt x="5759355" y="1924616"/>
                    </a:cubicBezTo>
                    <a:cubicBezTo>
                      <a:pt x="5770097" y="1931777"/>
                      <a:pt x="5870910" y="2011758"/>
                      <a:pt x="5909480" y="2033798"/>
                    </a:cubicBezTo>
                    <a:cubicBezTo>
                      <a:pt x="5927144" y="2043892"/>
                      <a:pt x="5946625" y="2050626"/>
                      <a:pt x="5964071" y="2061093"/>
                    </a:cubicBezTo>
                    <a:cubicBezTo>
                      <a:pt x="6014933" y="2091610"/>
                      <a:pt x="6064155" y="2124783"/>
                      <a:pt x="6114197" y="2156628"/>
                    </a:cubicBezTo>
                    <a:cubicBezTo>
                      <a:pt x="6141873" y="2174240"/>
                      <a:pt x="6166105" y="2197896"/>
                      <a:pt x="6196083" y="2211219"/>
                    </a:cubicBezTo>
                    <a:cubicBezTo>
                      <a:pt x="6248667" y="2234590"/>
                      <a:pt x="6305265" y="2247613"/>
                      <a:pt x="6359856" y="2265810"/>
                    </a:cubicBezTo>
                    <a:cubicBezTo>
                      <a:pt x="6385021" y="2274198"/>
                      <a:pt x="6403609" y="2296550"/>
                      <a:pt x="6428095" y="2306753"/>
                    </a:cubicBezTo>
                    <a:cubicBezTo>
                      <a:pt x="6458666" y="2319491"/>
                      <a:pt x="6492879" y="2321749"/>
                      <a:pt x="6523629" y="2334049"/>
                    </a:cubicBezTo>
                    <a:cubicBezTo>
                      <a:pt x="6561409" y="2349161"/>
                      <a:pt x="6592912" y="2380660"/>
                      <a:pt x="6632812" y="2388640"/>
                    </a:cubicBezTo>
                    <a:cubicBezTo>
                      <a:pt x="6669984" y="2396074"/>
                      <a:pt x="6788279" y="2418606"/>
                      <a:pt x="6810232" y="2429583"/>
                    </a:cubicBezTo>
                    <a:cubicBezTo>
                      <a:pt x="6920891" y="2484912"/>
                      <a:pt x="6861908" y="2466210"/>
                      <a:pt x="6987653" y="2484174"/>
                    </a:cubicBezTo>
                    <a:cubicBezTo>
                      <a:pt x="7138203" y="2544395"/>
                      <a:pt x="7010796" y="2501857"/>
                      <a:pt x="7301552" y="2525117"/>
                    </a:cubicBezTo>
                    <a:cubicBezTo>
                      <a:pt x="7593351" y="2548461"/>
                      <a:pt x="7111389" y="2533888"/>
                      <a:pt x="7574507" y="2552413"/>
                    </a:cubicBezTo>
                    <a:cubicBezTo>
                      <a:pt x="7742756" y="2559143"/>
                      <a:pt x="7911118" y="2563028"/>
                      <a:pt x="8079474" y="2566061"/>
                    </a:cubicBezTo>
                    <a:lnTo>
                      <a:pt x="9089409" y="2579708"/>
                    </a:lnTo>
                    <a:lnTo>
                      <a:pt x="9949218" y="2593356"/>
                    </a:lnTo>
                    <a:cubicBezTo>
                      <a:pt x="9901219" y="3153338"/>
                      <a:pt x="10068148" y="3056658"/>
                      <a:pt x="9689910" y="3084675"/>
                    </a:cubicBezTo>
                    <a:cubicBezTo>
                      <a:pt x="9639799" y="3088387"/>
                      <a:pt x="9589827" y="3093774"/>
                      <a:pt x="9539785" y="3098323"/>
                    </a:cubicBezTo>
                    <a:cubicBezTo>
                      <a:pt x="9443225" y="3130510"/>
                      <a:pt x="9491181" y="3118283"/>
                      <a:pt x="9307773" y="3125619"/>
                    </a:cubicBezTo>
                    <a:cubicBezTo>
                      <a:pt x="9144067" y="3132167"/>
                      <a:pt x="8980226" y="3134718"/>
                      <a:pt x="8816453" y="3139267"/>
                    </a:cubicBezTo>
                    <a:cubicBezTo>
                      <a:pt x="8775510" y="3143816"/>
                      <a:pt x="8733905" y="3144282"/>
                      <a:pt x="8693624" y="3152914"/>
                    </a:cubicBezTo>
                    <a:cubicBezTo>
                      <a:pt x="8669669" y="3158047"/>
                      <a:pt x="8649020" y="3173764"/>
                      <a:pt x="8625385" y="3180210"/>
                    </a:cubicBezTo>
                    <a:cubicBezTo>
                      <a:pt x="8598688" y="3187491"/>
                      <a:pt x="8570794" y="3189309"/>
                      <a:pt x="8543498" y="3193858"/>
                    </a:cubicBezTo>
                    <a:lnTo>
                      <a:pt x="4326340" y="3180210"/>
                    </a:lnTo>
                    <a:cubicBezTo>
                      <a:pt x="4253411" y="3179761"/>
                      <a:pt x="4180654" y="3172619"/>
                      <a:pt x="4107976" y="3166562"/>
                    </a:cubicBezTo>
                    <a:cubicBezTo>
                      <a:pt x="4071425" y="3163516"/>
                      <a:pt x="4035289" y="3156563"/>
                      <a:pt x="3998794" y="3152914"/>
                    </a:cubicBezTo>
                    <a:cubicBezTo>
                      <a:pt x="3944286" y="3147463"/>
                      <a:pt x="3889612" y="3143816"/>
                      <a:pt x="3835021" y="3139267"/>
                    </a:cubicBezTo>
                    <a:lnTo>
                      <a:pt x="2374710" y="3152914"/>
                    </a:lnTo>
                    <a:cubicBezTo>
                      <a:pt x="2306329" y="3154035"/>
                      <a:pt x="2238383" y="3166992"/>
                      <a:pt x="2169994" y="3166562"/>
                    </a:cubicBezTo>
                    <a:lnTo>
                      <a:pt x="204716" y="3139267"/>
                    </a:lnTo>
                    <a:cubicBezTo>
                      <a:pt x="186519" y="3121070"/>
                      <a:pt x="167341" y="3103803"/>
                      <a:pt x="150125" y="3084675"/>
                    </a:cubicBezTo>
                    <a:cubicBezTo>
                      <a:pt x="14110" y="2933547"/>
                      <a:pt x="78117" y="2988645"/>
                      <a:pt x="27295" y="2675243"/>
                    </a:cubicBezTo>
                    <a:cubicBezTo>
                      <a:pt x="17717" y="2616178"/>
                      <a:pt x="0" y="2497822"/>
                      <a:pt x="0" y="2497822"/>
                    </a:cubicBezTo>
                    <a:cubicBezTo>
                      <a:pt x="4549" y="1974658"/>
                      <a:pt x="5839" y="1451455"/>
                      <a:pt x="13647" y="928329"/>
                    </a:cubicBezTo>
                    <a:cubicBezTo>
                      <a:pt x="17437" y="674400"/>
                      <a:pt x="3703" y="739797"/>
                      <a:pt x="54591" y="587135"/>
                    </a:cubicBezTo>
                    <a:cubicBezTo>
                      <a:pt x="59140" y="546192"/>
                      <a:pt x="58975" y="504445"/>
                      <a:pt x="68238" y="464305"/>
                    </a:cubicBezTo>
                    <a:cubicBezTo>
                      <a:pt x="72813" y="444481"/>
                      <a:pt x="87520" y="428414"/>
                      <a:pt x="95534" y="409714"/>
                    </a:cubicBezTo>
                    <a:cubicBezTo>
                      <a:pt x="101201" y="396491"/>
                      <a:pt x="105230" y="382603"/>
                      <a:pt x="109182" y="368771"/>
                    </a:cubicBezTo>
                    <a:cubicBezTo>
                      <a:pt x="114335" y="350736"/>
                      <a:pt x="112888" y="330086"/>
                      <a:pt x="122829" y="314180"/>
                    </a:cubicBezTo>
                    <a:cubicBezTo>
                      <a:pt x="136468" y="292357"/>
                      <a:pt x="160475" y="278956"/>
                      <a:pt x="177421" y="259589"/>
                    </a:cubicBezTo>
                    <a:cubicBezTo>
                      <a:pt x="192400" y="242471"/>
                      <a:pt x="206661" y="224503"/>
                      <a:pt x="218364" y="204998"/>
                    </a:cubicBezTo>
                    <a:cubicBezTo>
                      <a:pt x="267837" y="122541"/>
                      <a:pt x="262042" y="112171"/>
                      <a:pt x="286603" y="13929"/>
                    </a:cubicBezTo>
                    <a:cubicBezTo>
                      <a:pt x="295430" y="-21378"/>
                      <a:pt x="325271" y="20753"/>
                      <a:pt x="368489" y="27577"/>
                    </a:cubicBezTo>
                    <a:close/>
                  </a:path>
                </a:pathLst>
              </a:custGeom>
              <a:solidFill>
                <a:srgbClr val="EA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602955" y="3859553"/>
              <a:ext cx="785374" cy="336656"/>
            </a:xfrm>
            <a:custGeom>
              <a:avLst/>
              <a:gdLst>
                <a:gd name="connsiteX0" fmla="*/ 0 w 785374"/>
                <a:gd name="connsiteY0" fmla="*/ 0 h 336656"/>
                <a:gd name="connsiteX1" fmla="*/ 89757 w 785374"/>
                <a:gd name="connsiteY1" fmla="*/ 44879 h 336656"/>
                <a:gd name="connsiteX2" fmla="*/ 129025 w 785374"/>
                <a:gd name="connsiteY2" fmla="*/ 72928 h 336656"/>
                <a:gd name="connsiteX3" fmla="*/ 134635 w 785374"/>
                <a:gd name="connsiteY3" fmla="*/ 89757 h 336656"/>
                <a:gd name="connsiteX4" fmla="*/ 168294 w 785374"/>
                <a:gd name="connsiteY4" fmla="*/ 106587 h 336656"/>
                <a:gd name="connsiteX5" fmla="*/ 196343 w 785374"/>
                <a:gd name="connsiteY5" fmla="*/ 129026 h 336656"/>
                <a:gd name="connsiteX6" fmla="*/ 230002 w 785374"/>
                <a:gd name="connsiteY6" fmla="*/ 151465 h 336656"/>
                <a:gd name="connsiteX7" fmla="*/ 246832 w 785374"/>
                <a:gd name="connsiteY7" fmla="*/ 162685 h 336656"/>
                <a:gd name="connsiteX8" fmla="*/ 302930 w 785374"/>
                <a:gd name="connsiteY8" fmla="*/ 168295 h 336656"/>
                <a:gd name="connsiteX9" fmla="*/ 319759 w 785374"/>
                <a:gd name="connsiteY9" fmla="*/ 173905 h 336656"/>
                <a:gd name="connsiteX10" fmla="*/ 359028 w 785374"/>
                <a:gd name="connsiteY10" fmla="*/ 207564 h 336656"/>
                <a:gd name="connsiteX11" fmla="*/ 375857 w 785374"/>
                <a:gd name="connsiteY11" fmla="*/ 213173 h 336656"/>
                <a:gd name="connsiteX12" fmla="*/ 409516 w 785374"/>
                <a:gd name="connsiteY12" fmla="*/ 235613 h 336656"/>
                <a:gd name="connsiteX13" fmla="*/ 443175 w 785374"/>
                <a:gd name="connsiteY13" fmla="*/ 258052 h 336656"/>
                <a:gd name="connsiteX14" fmla="*/ 460005 w 785374"/>
                <a:gd name="connsiteY14" fmla="*/ 274881 h 336656"/>
                <a:gd name="connsiteX15" fmla="*/ 499273 w 785374"/>
                <a:gd name="connsiteY15" fmla="*/ 286101 h 336656"/>
                <a:gd name="connsiteX16" fmla="*/ 549762 w 785374"/>
                <a:gd name="connsiteY16" fmla="*/ 297321 h 336656"/>
                <a:gd name="connsiteX17" fmla="*/ 605860 w 785374"/>
                <a:gd name="connsiteY17" fmla="*/ 314150 h 336656"/>
                <a:gd name="connsiteX18" fmla="*/ 650738 w 785374"/>
                <a:gd name="connsiteY18" fmla="*/ 325370 h 336656"/>
                <a:gd name="connsiteX19" fmla="*/ 740495 w 785374"/>
                <a:gd name="connsiteY19" fmla="*/ 330980 h 336656"/>
                <a:gd name="connsiteX20" fmla="*/ 785374 w 785374"/>
                <a:gd name="connsiteY20" fmla="*/ 336589 h 3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374" h="336656">
                  <a:moveTo>
                    <a:pt x="0" y="0"/>
                  </a:moveTo>
                  <a:cubicBezTo>
                    <a:pt x="46997" y="9400"/>
                    <a:pt x="32687" y="3027"/>
                    <a:pt x="89757" y="44879"/>
                  </a:cubicBezTo>
                  <a:cubicBezTo>
                    <a:pt x="134125" y="77415"/>
                    <a:pt x="92240" y="60666"/>
                    <a:pt x="129025" y="72928"/>
                  </a:cubicBezTo>
                  <a:cubicBezTo>
                    <a:pt x="130895" y="78538"/>
                    <a:pt x="130941" y="85140"/>
                    <a:pt x="134635" y="89757"/>
                  </a:cubicBezTo>
                  <a:cubicBezTo>
                    <a:pt x="142544" y="99643"/>
                    <a:pt x="157207" y="102891"/>
                    <a:pt x="168294" y="106587"/>
                  </a:cubicBezTo>
                  <a:cubicBezTo>
                    <a:pt x="179203" y="139311"/>
                    <a:pt x="164438" y="110794"/>
                    <a:pt x="196343" y="129026"/>
                  </a:cubicBezTo>
                  <a:cubicBezTo>
                    <a:pt x="255164" y="162639"/>
                    <a:pt x="177466" y="133955"/>
                    <a:pt x="230002" y="151465"/>
                  </a:cubicBezTo>
                  <a:cubicBezTo>
                    <a:pt x="235612" y="155205"/>
                    <a:pt x="240262" y="161169"/>
                    <a:pt x="246832" y="162685"/>
                  </a:cubicBezTo>
                  <a:cubicBezTo>
                    <a:pt x="265143" y="166911"/>
                    <a:pt x="284356" y="165437"/>
                    <a:pt x="302930" y="168295"/>
                  </a:cubicBezTo>
                  <a:cubicBezTo>
                    <a:pt x="308774" y="169194"/>
                    <a:pt x="314149" y="172035"/>
                    <a:pt x="319759" y="173905"/>
                  </a:cubicBezTo>
                  <a:cubicBezTo>
                    <a:pt x="333020" y="187165"/>
                    <a:pt x="342240" y="197971"/>
                    <a:pt x="359028" y="207564"/>
                  </a:cubicBezTo>
                  <a:cubicBezTo>
                    <a:pt x="364162" y="210498"/>
                    <a:pt x="370247" y="211303"/>
                    <a:pt x="375857" y="213173"/>
                  </a:cubicBezTo>
                  <a:cubicBezTo>
                    <a:pt x="413206" y="250522"/>
                    <a:pt x="372984" y="215317"/>
                    <a:pt x="409516" y="235613"/>
                  </a:cubicBezTo>
                  <a:cubicBezTo>
                    <a:pt x="421303" y="242162"/>
                    <a:pt x="433640" y="248517"/>
                    <a:pt x="443175" y="258052"/>
                  </a:cubicBezTo>
                  <a:cubicBezTo>
                    <a:pt x="448785" y="263662"/>
                    <a:pt x="453404" y="270480"/>
                    <a:pt x="460005" y="274881"/>
                  </a:cubicBezTo>
                  <a:cubicBezTo>
                    <a:pt x="465050" y="278244"/>
                    <a:pt x="495999" y="285166"/>
                    <a:pt x="499273" y="286101"/>
                  </a:cubicBezTo>
                  <a:cubicBezTo>
                    <a:pt x="550212" y="300655"/>
                    <a:pt x="465418" y="280453"/>
                    <a:pt x="549762" y="297321"/>
                  </a:cubicBezTo>
                  <a:cubicBezTo>
                    <a:pt x="570965" y="301561"/>
                    <a:pt x="584383" y="306991"/>
                    <a:pt x="605860" y="314150"/>
                  </a:cubicBezTo>
                  <a:cubicBezTo>
                    <a:pt x="622499" y="319697"/>
                    <a:pt x="631782" y="323565"/>
                    <a:pt x="650738" y="325370"/>
                  </a:cubicBezTo>
                  <a:cubicBezTo>
                    <a:pt x="680580" y="328212"/>
                    <a:pt x="710576" y="329110"/>
                    <a:pt x="740495" y="330980"/>
                  </a:cubicBezTo>
                  <a:cubicBezTo>
                    <a:pt x="774045" y="337689"/>
                    <a:pt x="759009" y="336589"/>
                    <a:pt x="785374" y="33658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Phosphorus (P) Cycle</a:t>
            </a:r>
            <a:endParaRPr lang="en-US" b="1" dirty="0"/>
          </a:p>
        </p:txBody>
      </p:sp>
      <p:pic>
        <p:nvPicPr>
          <p:cNvPr id="34821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" y="31242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0" y="3275463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HTJ9UBWH\MC900391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12112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Documents and Settings\kkobe\Local Settings\Temporary Internet Files\Content.IE5\V0MRGQ51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0650"/>
            <a:ext cx="1337024" cy="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41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59851"/>
            <a:ext cx="990600" cy="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187986" y="4856455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9224" y="4694867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0024" y="4389938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61024" y="4390548"/>
            <a:ext cx="263176" cy="21111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08902" y="5254750"/>
            <a:ext cx="296498" cy="298679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7800" y="5254750"/>
            <a:ext cx="148249" cy="19312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05400" y="4876800"/>
            <a:ext cx="300649" cy="29404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50076" y="4679992"/>
            <a:ext cx="1503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4875275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98595" y="4876800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4995" y="5382262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17121" y="4364203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0625" y="5057138"/>
            <a:ext cx="268605" cy="152400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48200" y="501926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49187" y="4968417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2351" y="4848161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4876" y="4648200"/>
            <a:ext cx="2265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81200" y="438499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286000" y="4433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43200" y="4585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5976" y="4966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139976" y="5576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06576" y="52857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38600" y="5029200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5176" y="49809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51288" y="5505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958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76600" y="46482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581400" y="4876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12888" y="4667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006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5626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22688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6400" y="4362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46088" y="44196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60488" y="4495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352800" y="4819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33800" y="48958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6482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503688" y="5429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62" y="2116465"/>
            <a:ext cx="3111772" cy="152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1" descr="http://upload.wikimedia.org/wikipedia/commons/thumb/0/07/ATP_structure.svg/200px-ATP_structure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7820"/>
            <a:ext cx="3200400" cy="18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Bdna_cropp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4407"/>
            <a:ext cx="1813674" cy="26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8" y="2102556"/>
            <a:ext cx="4243511" cy="225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3" y="2116465"/>
            <a:ext cx="3714699" cy="34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5" descr="http://upload.wikimedia.org/wikipedia/commons/f/f0/Lipid_bilayer_section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25" y="2052535"/>
            <a:ext cx="3597971" cy="23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7239000" cy="1981200"/>
          </a:xfrm>
        </p:spPr>
        <p:txBody>
          <a:bodyPr/>
          <a:lstStyle/>
          <a:p>
            <a:pPr eaLnBrk="1" hangingPunct="1"/>
            <a:r>
              <a:rPr lang="en-US" sz="2600" b="1" dirty="0"/>
              <a:t>Problem</a:t>
            </a:r>
            <a:r>
              <a:rPr lang="en-US" sz="2600" dirty="0"/>
              <a:t>: No phosphorus in atmosphere</a:t>
            </a:r>
          </a:p>
          <a:p>
            <a:pPr eaLnBrk="1" hangingPunct="1"/>
            <a:r>
              <a:rPr lang="en-US" sz="2600" dirty="0" smtClean="0"/>
              <a:t>Phosphorus </a:t>
            </a:r>
            <a:r>
              <a:rPr lang="en-US" sz="2600" dirty="0"/>
              <a:t>needed to </a:t>
            </a:r>
            <a:r>
              <a:rPr lang="en-US" sz="2600" dirty="0" smtClean="0"/>
              <a:t>make:</a:t>
            </a:r>
          </a:p>
          <a:p>
            <a:pPr lvl="1" eaLnBrk="1" hangingPunct="1"/>
            <a:r>
              <a:rPr lang="en-US" sz="2200" dirty="0" smtClean="0"/>
              <a:t>ATP</a:t>
            </a:r>
          </a:p>
          <a:p>
            <a:pPr lvl="1" eaLnBrk="1" hangingPunct="1"/>
            <a:r>
              <a:rPr lang="en-US" sz="2200" dirty="0" smtClean="0"/>
              <a:t>DNA</a:t>
            </a:r>
          </a:p>
          <a:p>
            <a:pPr lvl="1" eaLnBrk="1" hangingPunct="1"/>
            <a:r>
              <a:rPr lang="en-US" sz="2200" dirty="0" smtClean="0"/>
              <a:t>lipids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679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 smtClean="0"/>
              <a:t>Hydrologic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50291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aka</a:t>
            </a:r>
            <a:r>
              <a:rPr lang="en-US" sz="2500" dirty="0"/>
              <a:t>: Water cycle</a:t>
            </a:r>
          </a:p>
          <a:p>
            <a:pPr>
              <a:buFontTx/>
              <a:buChar char="•"/>
            </a:pPr>
            <a:r>
              <a:rPr lang="en-US" sz="2500" b="1" u="sng" dirty="0" smtClean="0"/>
              <a:t>Defined</a:t>
            </a:r>
            <a:r>
              <a:rPr lang="en-US" sz="2500" dirty="0"/>
              <a:t>: Movement of water through the atmosphere</a:t>
            </a:r>
          </a:p>
          <a:p>
            <a:pPr>
              <a:buFontTx/>
              <a:buChar char="•"/>
            </a:pPr>
            <a:r>
              <a:rPr lang="en-US" sz="2500" dirty="0"/>
              <a:t>75% of the </a:t>
            </a:r>
            <a:r>
              <a:rPr lang="en-US" sz="2500" dirty="0" smtClean="0"/>
              <a:t>earth’s surface </a:t>
            </a:r>
            <a:r>
              <a:rPr lang="en-US" sz="2500" dirty="0"/>
              <a:t>is </a:t>
            </a:r>
            <a:r>
              <a:rPr lang="en-US" sz="2500" dirty="0" smtClean="0"/>
              <a:t>covered by water</a:t>
            </a:r>
            <a:endParaRPr lang="en-US" sz="2500" dirty="0"/>
          </a:p>
          <a:p>
            <a:pPr lvl="1">
              <a:buFont typeface="Calibri" pitchFamily="34" charset="0"/>
              <a:buChar char="—"/>
            </a:pPr>
            <a:r>
              <a:rPr lang="en-US" sz="2500" dirty="0" smtClean="0"/>
              <a:t>Most </a:t>
            </a:r>
            <a:r>
              <a:rPr lang="en-US" sz="2500" dirty="0"/>
              <a:t>water undrinkable (salty &amp; frozen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://upload.wikimedia.org/wikipedia/commons/thumb/d/d5/Blue_icebergs.jpg/640px-Blue_iceber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46112"/>
            <a:ext cx="4364421" cy="29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http://upload.wikimedia.org/wikipedia/commons/thumb/d/de/Salt_%2C_Lake_salt.JPG/640px-Salt_%2C_Lake_s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6403"/>
            <a:ext cx="6477000" cy="37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36728" y="3275463"/>
            <a:ext cx="10235821" cy="3835021"/>
            <a:chOff x="-436728" y="3275463"/>
            <a:chExt cx="10235821" cy="3835021"/>
          </a:xfrm>
        </p:grpSpPr>
        <p:grpSp>
          <p:nvGrpSpPr>
            <p:cNvPr id="20" name="Group 19"/>
            <p:cNvGrpSpPr/>
            <p:nvPr/>
          </p:nvGrpSpPr>
          <p:grpSpPr>
            <a:xfrm>
              <a:off x="-436728" y="3275463"/>
              <a:ext cx="10235821" cy="3835021"/>
              <a:chOff x="-436728" y="3275463"/>
              <a:chExt cx="10235821" cy="383502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-409433" y="3275463"/>
                <a:ext cx="10208526" cy="2579427"/>
              </a:xfrm>
              <a:custGeom>
                <a:avLst/>
                <a:gdLst>
                  <a:gd name="connsiteX0" fmla="*/ 0 w 10208526"/>
                  <a:gd name="connsiteY0" fmla="*/ 0 h 2579427"/>
                  <a:gd name="connsiteX1" fmla="*/ 1091821 w 10208526"/>
                  <a:gd name="connsiteY1" fmla="*/ 13647 h 2579427"/>
                  <a:gd name="connsiteX2" fmla="*/ 1160060 w 10208526"/>
                  <a:gd name="connsiteY2" fmla="*/ 27295 h 2579427"/>
                  <a:gd name="connsiteX3" fmla="*/ 1269242 w 10208526"/>
                  <a:gd name="connsiteY3" fmla="*/ 40943 h 2579427"/>
                  <a:gd name="connsiteX4" fmla="*/ 1405720 w 10208526"/>
                  <a:gd name="connsiteY4" fmla="*/ 68238 h 2579427"/>
                  <a:gd name="connsiteX5" fmla="*/ 1460311 w 10208526"/>
                  <a:gd name="connsiteY5" fmla="*/ 95534 h 2579427"/>
                  <a:gd name="connsiteX6" fmla="*/ 1501254 w 10208526"/>
                  <a:gd name="connsiteY6" fmla="*/ 109182 h 2579427"/>
                  <a:gd name="connsiteX7" fmla="*/ 1542197 w 10208526"/>
                  <a:gd name="connsiteY7" fmla="*/ 136477 h 2579427"/>
                  <a:gd name="connsiteX8" fmla="*/ 1583140 w 10208526"/>
                  <a:gd name="connsiteY8" fmla="*/ 150125 h 2579427"/>
                  <a:gd name="connsiteX9" fmla="*/ 1692323 w 10208526"/>
                  <a:gd name="connsiteY9" fmla="*/ 204716 h 2579427"/>
                  <a:gd name="connsiteX10" fmla="*/ 1815152 w 10208526"/>
                  <a:gd name="connsiteY10" fmla="*/ 245659 h 2579427"/>
                  <a:gd name="connsiteX11" fmla="*/ 1856096 w 10208526"/>
                  <a:gd name="connsiteY11" fmla="*/ 272955 h 2579427"/>
                  <a:gd name="connsiteX12" fmla="*/ 1910687 w 10208526"/>
                  <a:gd name="connsiteY12" fmla="*/ 286603 h 2579427"/>
                  <a:gd name="connsiteX13" fmla="*/ 2019869 w 10208526"/>
                  <a:gd name="connsiteY13" fmla="*/ 313898 h 2579427"/>
                  <a:gd name="connsiteX14" fmla="*/ 2129051 w 10208526"/>
                  <a:gd name="connsiteY14" fmla="*/ 327546 h 2579427"/>
                  <a:gd name="connsiteX15" fmla="*/ 2511188 w 10208526"/>
                  <a:gd name="connsiteY15" fmla="*/ 368489 h 2579427"/>
                  <a:gd name="connsiteX16" fmla="*/ 2729552 w 10208526"/>
                  <a:gd name="connsiteY16" fmla="*/ 464024 h 2579427"/>
                  <a:gd name="connsiteX17" fmla="*/ 2811439 w 10208526"/>
                  <a:gd name="connsiteY17" fmla="*/ 491319 h 2579427"/>
                  <a:gd name="connsiteX18" fmla="*/ 2852382 w 10208526"/>
                  <a:gd name="connsiteY18" fmla="*/ 532262 h 2579427"/>
                  <a:gd name="connsiteX19" fmla="*/ 2975212 w 10208526"/>
                  <a:gd name="connsiteY19" fmla="*/ 573206 h 2579427"/>
                  <a:gd name="connsiteX20" fmla="*/ 3207224 w 10208526"/>
                  <a:gd name="connsiteY20" fmla="*/ 600501 h 2579427"/>
                  <a:gd name="connsiteX21" fmla="*/ 4612943 w 10208526"/>
                  <a:gd name="connsiteY21" fmla="*/ 586853 h 2579427"/>
                  <a:gd name="connsiteX22" fmla="*/ 4776717 w 10208526"/>
                  <a:gd name="connsiteY22" fmla="*/ 573206 h 2579427"/>
                  <a:gd name="connsiteX23" fmla="*/ 4899546 w 10208526"/>
                  <a:gd name="connsiteY23" fmla="*/ 532262 h 2579427"/>
                  <a:gd name="connsiteX24" fmla="*/ 4940490 w 10208526"/>
                  <a:gd name="connsiteY24" fmla="*/ 504967 h 2579427"/>
                  <a:gd name="connsiteX25" fmla="*/ 5609230 w 10208526"/>
                  <a:gd name="connsiteY25" fmla="*/ 491319 h 2579427"/>
                  <a:gd name="connsiteX26" fmla="*/ 5704764 w 10208526"/>
                  <a:gd name="connsiteY26" fmla="*/ 477671 h 2579427"/>
                  <a:gd name="connsiteX27" fmla="*/ 5745708 w 10208526"/>
                  <a:gd name="connsiteY27" fmla="*/ 464024 h 2579427"/>
                  <a:gd name="connsiteX28" fmla="*/ 5991367 w 10208526"/>
                  <a:gd name="connsiteY28" fmla="*/ 477671 h 2579427"/>
                  <a:gd name="connsiteX29" fmla="*/ 6086902 w 10208526"/>
                  <a:gd name="connsiteY29" fmla="*/ 491319 h 2579427"/>
                  <a:gd name="connsiteX30" fmla="*/ 6141493 w 10208526"/>
                  <a:gd name="connsiteY30" fmla="*/ 504967 h 2579427"/>
                  <a:gd name="connsiteX31" fmla="*/ 6277970 w 10208526"/>
                  <a:gd name="connsiteY31" fmla="*/ 532262 h 2579427"/>
                  <a:gd name="connsiteX32" fmla="*/ 6359857 w 10208526"/>
                  <a:gd name="connsiteY32" fmla="*/ 545910 h 2579427"/>
                  <a:gd name="connsiteX33" fmla="*/ 6414448 w 10208526"/>
                  <a:gd name="connsiteY33" fmla="*/ 559558 h 2579427"/>
                  <a:gd name="connsiteX34" fmla="*/ 6537278 w 10208526"/>
                  <a:gd name="connsiteY34" fmla="*/ 586853 h 2579427"/>
                  <a:gd name="connsiteX35" fmla="*/ 6605517 w 10208526"/>
                  <a:gd name="connsiteY35" fmla="*/ 627797 h 2579427"/>
                  <a:gd name="connsiteX36" fmla="*/ 6687403 w 10208526"/>
                  <a:gd name="connsiteY36" fmla="*/ 655092 h 2579427"/>
                  <a:gd name="connsiteX37" fmla="*/ 6810233 w 10208526"/>
                  <a:gd name="connsiteY37" fmla="*/ 696036 h 2579427"/>
                  <a:gd name="connsiteX38" fmla="*/ 7874758 w 10208526"/>
                  <a:gd name="connsiteY38" fmla="*/ 709683 h 2579427"/>
                  <a:gd name="connsiteX39" fmla="*/ 7929349 w 10208526"/>
                  <a:gd name="connsiteY39" fmla="*/ 696036 h 2579427"/>
                  <a:gd name="connsiteX40" fmla="*/ 8120418 w 10208526"/>
                  <a:gd name="connsiteY40" fmla="*/ 682388 h 2579427"/>
                  <a:gd name="connsiteX41" fmla="*/ 8284191 w 10208526"/>
                  <a:gd name="connsiteY41" fmla="*/ 655092 h 2579427"/>
                  <a:gd name="connsiteX42" fmla="*/ 8352430 w 10208526"/>
                  <a:gd name="connsiteY42" fmla="*/ 614149 h 2579427"/>
                  <a:gd name="connsiteX43" fmla="*/ 8407021 w 10208526"/>
                  <a:gd name="connsiteY43" fmla="*/ 586853 h 2579427"/>
                  <a:gd name="connsiteX44" fmla="*/ 8447964 w 10208526"/>
                  <a:gd name="connsiteY44" fmla="*/ 559558 h 2579427"/>
                  <a:gd name="connsiteX45" fmla="*/ 8543499 w 10208526"/>
                  <a:gd name="connsiteY45" fmla="*/ 545910 h 2579427"/>
                  <a:gd name="connsiteX46" fmla="*/ 8843749 w 10208526"/>
                  <a:gd name="connsiteY46" fmla="*/ 532262 h 2579427"/>
                  <a:gd name="connsiteX47" fmla="*/ 9034818 w 10208526"/>
                  <a:gd name="connsiteY47" fmla="*/ 477671 h 2579427"/>
                  <a:gd name="connsiteX48" fmla="*/ 9171296 w 10208526"/>
                  <a:gd name="connsiteY48" fmla="*/ 464024 h 2579427"/>
                  <a:gd name="connsiteX49" fmla="*/ 9949218 w 10208526"/>
                  <a:gd name="connsiteY49" fmla="*/ 491319 h 2579427"/>
                  <a:gd name="connsiteX50" fmla="*/ 10003809 w 10208526"/>
                  <a:gd name="connsiteY50" fmla="*/ 559558 h 2579427"/>
                  <a:gd name="connsiteX51" fmla="*/ 10099343 w 10208526"/>
                  <a:gd name="connsiteY51" fmla="*/ 655092 h 2579427"/>
                  <a:gd name="connsiteX52" fmla="*/ 10112991 w 10208526"/>
                  <a:gd name="connsiteY52" fmla="*/ 709683 h 2579427"/>
                  <a:gd name="connsiteX53" fmla="*/ 10181230 w 10208526"/>
                  <a:gd name="connsiteY53" fmla="*/ 832513 h 2579427"/>
                  <a:gd name="connsiteX54" fmla="*/ 10208526 w 10208526"/>
                  <a:gd name="connsiteY54" fmla="*/ 941695 h 2579427"/>
                  <a:gd name="connsiteX55" fmla="*/ 10181230 w 10208526"/>
                  <a:gd name="connsiteY55" fmla="*/ 1392071 h 2579427"/>
                  <a:gd name="connsiteX56" fmla="*/ 10140287 w 10208526"/>
                  <a:gd name="connsiteY56" fmla="*/ 1487606 h 2579427"/>
                  <a:gd name="connsiteX57" fmla="*/ 10031105 w 10208526"/>
                  <a:gd name="connsiteY57" fmla="*/ 1596788 h 2579427"/>
                  <a:gd name="connsiteX58" fmla="*/ 9990161 w 10208526"/>
                  <a:gd name="connsiteY58" fmla="*/ 1624083 h 2579427"/>
                  <a:gd name="connsiteX59" fmla="*/ 9908275 w 10208526"/>
                  <a:gd name="connsiteY59" fmla="*/ 1651379 h 2579427"/>
                  <a:gd name="connsiteX60" fmla="*/ 9867332 w 10208526"/>
                  <a:gd name="connsiteY60" fmla="*/ 1692322 h 2579427"/>
                  <a:gd name="connsiteX61" fmla="*/ 9812740 w 10208526"/>
                  <a:gd name="connsiteY61" fmla="*/ 1705970 h 2579427"/>
                  <a:gd name="connsiteX62" fmla="*/ 9662615 w 10208526"/>
                  <a:gd name="connsiteY62" fmla="*/ 1733265 h 2579427"/>
                  <a:gd name="connsiteX63" fmla="*/ 9184943 w 10208526"/>
                  <a:gd name="connsiteY63" fmla="*/ 1760561 h 2579427"/>
                  <a:gd name="connsiteX64" fmla="*/ 8980227 w 10208526"/>
                  <a:gd name="connsiteY64" fmla="*/ 1774209 h 2579427"/>
                  <a:gd name="connsiteX65" fmla="*/ 8830102 w 10208526"/>
                  <a:gd name="connsiteY65" fmla="*/ 1815152 h 2579427"/>
                  <a:gd name="connsiteX66" fmla="*/ 8611737 w 10208526"/>
                  <a:gd name="connsiteY66" fmla="*/ 1842447 h 2579427"/>
                  <a:gd name="connsiteX67" fmla="*/ 8229600 w 10208526"/>
                  <a:gd name="connsiteY67" fmla="*/ 1869743 h 2579427"/>
                  <a:gd name="connsiteX68" fmla="*/ 8052179 w 10208526"/>
                  <a:gd name="connsiteY68" fmla="*/ 1910686 h 2579427"/>
                  <a:gd name="connsiteX69" fmla="*/ 7997588 w 10208526"/>
                  <a:gd name="connsiteY69" fmla="*/ 1924334 h 2579427"/>
                  <a:gd name="connsiteX70" fmla="*/ 7902054 w 10208526"/>
                  <a:gd name="connsiteY70" fmla="*/ 1951630 h 2579427"/>
                  <a:gd name="connsiteX71" fmla="*/ 7833815 w 10208526"/>
                  <a:gd name="connsiteY71" fmla="*/ 1965277 h 2579427"/>
                  <a:gd name="connsiteX72" fmla="*/ 7779224 w 10208526"/>
                  <a:gd name="connsiteY72" fmla="*/ 1978925 h 2579427"/>
                  <a:gd name="connsiteX73" fmla="*/ 7697337 w 10208526"/>
                  <a:gd name="connsiteY73" fmla="*/ 1992573 h 2579427"/>
                  <a:gd name="connsiteX74" fmla="*/ 7629099 w 10208526"/>
                  <a:gd name="connsiteY74" fmla="*/ 2006221 h 2579427"/>
                  <a:gd name="connsiteX75" fmla="*/ 7547212 w 10208526"/>
                  <a:gd name="connsiteY75" fmla="*/ 2019868 h 2579427"/>
                  <a:gd name="connsiteX76" fmla="*/ 7397087 w 10208526"/>
                  <a:gd name="connsiteY76" fmla="*/ 2047164 h 2579427"/>
                  <a:gd name="connsiteX77" fmla="*/ 6974006 w 10208526"/>
                  <a:gd name="connsiteY77" fmla="*/ 2060812 h 2579427"/>
                  <a:gd name="connsiteX78" fmla="*/ 6933063 w 10208526"/>
                  <a:gd name="connsiteY78" fmla="*/ 2088107 h 2579427"/>
                  <a:gd name="connsiteX79" fmla="*/ 6851176 w 10208526"/>
                  <a:gd name="connsiteY79" fmla="*/ 2101755 h 2579427"/>
                  <a:gd name="connsiteX80" fmla="*/ 6796585 w 10208526"/>
                  <a:gd name="connsiteY80" fmla="*/ 2115403 h 2579427"/>
                  <a:gd name="connsiteX81" fmla="*/ 6728346 w 10208526"/>
                  <a:gd name="connsiteY81" fmla="*/ 2156346 h 2579427"/>
                  <a:gd name="connsiteX82" fmla="*/ 6660108 w 10208526"/>
                  <a:gd name="connsiteY82" fmla="*/ 2169994 h 2579427"/>
                  <a:gd name="connsiteX83" fmla="*/ 6578221 w 10208526"/>
                  <a:gd name="connsiteY83" fmla="*/ 2197289 h 2579427"/>
                  <a:gd name="connsiteX84" fmla="*/ 6441743 w 10208526"/>
                  <a:gd name="connsiteY84" fmla="*/ 2224585 h 2579427"/>
                  <a:gd name="connsiteX85" fmla="*/ 6400800 w 10208526"/>
                  <a:gd name="connsiteY85" fmla="*/ 2238233 h 2579427"/>
                  <a:gd name="connsiteX86" fmla="*/ 6332561 w 10208526"/>
                  <a:gd name="connsiteY86" fmla="*/ 2265528 h 2579427"/>
                  <a:gd name="connsiteX87" fmla="*/ 6264323 w 10208526"/>
                  <a:gd name="connsiteY87" fmla="*/ 2279176 h 2579427"/>
                  <a:gd name="connsiteX88" fmla="*/ 6209732 w 10208526"/>
                  <a:gd name="connsiteY88" fmla="*/ 2306471 h 2579427"/>
                  <a:gd name="connsiteX89" fmla="*/ 5718412 w 10208526"/>
                  <a:gd name="connsiteY89" fmla="*/ 2347415 h 2579427"/>
                  <a:gd name="connsiteX90" fmla="*/ 5663821 w 10208526"/>
                  <a:gd name="connsiteY90" fmla="*/ 2361062 h 2579427"/>
                  <a:gd name="connsiteX91" fmla="*/ 5609230 w 10208526"/>
                  <a:gd name="connsiteY91" fmla="*/ 2388358 h 2579427"/>
                  <a:gd name="connsiteX92" fmla="*/ 5568287 w 10208526"/>
                  <a:gd name="connsiteY92" fmla="*/ 2402006 h 2579427"/>
                  <a:gd name="connsiteX93" fmla="*/ 5527343 w 10208526"/>
                  <a:gd name="connsiteY93" fmla="*/ 2483892 h 2579427"/>
                  <a:gd name="connsiteX94" fmla="*/ 5445457 w 10208526"/>
                  <a:gd name="connsiteY94" fmla="*/ 2511188 h 2579427"/>
                  <a:gd name="connsiteX95" fmla="*/ 5390866 w 10208526"/>
                  <a:gd name="connsiteY95" fmla="*/ 2538483 h 2579427"/>
                  <a:gd name="connsiteX96" fmla="*/ 5336275 w 10208526"/>
                  <a:gd name="connsiteY96" fmla="*/ 2552131 h 2579427"/>
                  <a:gd name="connsiteX97" fmla="*/ 5240740 w 10208526"/>
                  <a:gd name="connsiteY97" fmla="*/ 2579427 h 2579427"/>
                  <a:gd name="connsiteX98" fmla="*/ 4722126 w 10208526"/>
                  <a:gd name="connsiteY98" fmla="*/ 2565779 h 2579427"/>
                  <a:gd name="connsiteX99" fmla="*/ 4640239 w 10208526"/>
                  <a:gd name="connsiteY99" fmla="*/ 2552131 h 2579427"/>
                  <a:gd name="connsiteX100" fmla="*/ 4435523 w 10208526"/>
                  <a:gd name="connsiteY100" fmla="*/ 2442949 h 2579427"/>
                  <a:gd name="connsiteX101" fmla="*/ 3862317 w 10208526"/>
                  <a:gd name="connsiteY101" fmla="*/ 2279176 h 2579427"/>
                  <a:gd name="connsiteX102" fmla="*/ 3398293 w 10208526"/>
                  <a:gd name="connsiteY102" fmla="*/ 2169994 h 2579427"/>
                  <a:gd name="connsiteX103" fmla="*/ 3166281 w 10208526"/>
                  <a:gd name="connsiteY103" fmla="*/ 2115403 h 2579427"/>
                  <a:gd name="connsiteX104" fmla="*/ 2743200 w 10208526"/>
                  <a:gd name="connsiteY104" fmla="*/ 2060812 h 2579427"/>
                  <a:gd name="connsiteX105" fmla="*/ 2483893 w 10208526"/>
                  <a:gd name="connsiteY105" fmla="*/ 1992573 h 2579427"/>
                  <a:gd name="connsiteX106" fmla="*/ 2347415 w 10208526"/>
                  <a:gd name="connsiteY106" fmla="*/ 1965277 h 2579427"/>
                  <a:gd name="connsiteX107" fmla="*/ 2074460 w 10208526"/>
                  <a:gd name="connsiteY107" fmla="*/ 1897038 h 2579427"/>
                  <a:gd name="connsiteX108" fmla="*/ 1869743 w 10208526"/>
                  <a:gd name="connsiteY108" fmla="*/ 1856095 h 2579427"/>
                  <a:gd name="connsiteX109" fmla="*/ 1760561 w 10208526"/>
                  <a:gd name="connsiteY109" fmla="*/ 1815152 h 2579427"/>
                  <a:gd name="connsiteX110" fmla="*/ 1637732 w 10208526"/>
                  <a:gd name="connsiteY110" fmla="*/ 1787856 h 2579427"/>
                  <a:gd name="connsiteX111" fmla="*/ 1378424 w 10208526"/>
                  <a:gd name="connsiteY111" fmla="*/ 1705970 h 2579427"/>
                  <a:gd name="connsiteX112" fmla="*/ 1132764 w 10208526"/>
                  <a:gd name="connsiteY112" fmla="*/ 1637731 h 2579427"/>
                  <a:gd name="connsiteX113" fmla="*/ 873457 w 10208526"/>
                  <a:gd name="connsiteY113" fmla="*/ 1583140 h 2579427"/>
                  <a:gd name="connsiteX114" fmla="*/ 668740 w 10208526"/>
                  <a:gd name="connsiteY114" fmla="*/ 1501253 h 2579427"/>
                  <a:gd name="connsiteX115" fmla="*/ 600502 w 10208526"/>
                  <a:gd name="connsiteY115" fmla="*/ 1473958 h 2579427"/>
                  <a:gd name="connsiteX116" fmla="*/ 518615 w 10208526"/>
                  <a:gd name="connsiteY116" fmla="*/ 1433015 h 2579427"/>
                  <a:gd name="connsiteX117" fmla="*/ 423081 w 10208526"/>
                  <a:gd name="connsiteY117" fmla="*/ 1392071 h 2579427"/>
                  <a:gd name="connsiteX118" fmla="*/ 341194 w 10208526"/>
                  <a:gd name="connsiteY118" fmla="*/ 1364776 h 2579427"/>
                  <a:gd name="connsiteX119" fmla="*/ 232012 w 10208526"/>
                  <a:gd name="connsiteY119" fmla="*/ 1282889 h 2579427"/>
                  <a:gd name="connsiteX120" fmla="*/ 218364 w 10208526"/>
                  <a:gd name="connsiteY120" fmla="*/ 1228298 h 2579427"/>
                  <a:gd name="connsiteX121" fmla="*/ 163773 w 10208526"/>
                  <a:gd name="connsiteY121" fmla="*/ 1132764 h 2579427"/>
                  <a:gd name="connsiteX122" fmla="*/ 136478 w 10208526"/>
                  <a:gd name="connsiteY122" fmla="*/ 1064525 h 2579427"/>
                  <a:gd name="connsiteX123" fmla="*/ 122830 w 10208526"/>
                  <a:gd name="connsiteY123" fmla="*/ 982638 h 2579427"/>
                  <a:gd name="connsiteX124" fmla="*/ 54591 w 10208526"/>
                  <a:gd name="connsiteY124" fmla="*/ 859809 h 2579427"/>
                  <a:gd name="connsiteX125" fmla="*/ 27296 w 10208526"/>
                  <a:gd name="connsiteY125" fmla="*/ 736979 h 2579427"/>
                  <a:gd name="connsiteX126" fmla="*/ 13648 w 10208526"/>
                  <a:gd name="connsiteY126" fmla="*/ 696036 h 2579427"/>
                  <a:gd name="connsiteX127" fmla="*/ 0 w 10208526"/>
                  <a:gd name="connsiteY127" fmla="*/ 627797 h 2579427"/>
                  <a:gd name="connsiteX128" fmla="*/ 27296 w 10208526"/>
                  <a:gd name="connsiteY128" fmla="*/ 245659 h 2579427"/>
                  <a:gd name="connsiteX129" fmla="*/ 40943 w 10208526"/>
                  <a:gd name="connsiteY129" fmla="*/ 40943 h 2579427"/>
                  <a:gd name="connsiteX130" fmla="*/ 81887 w 10208526"/>
                  <a:gd name="connsiteY130" fmla="*/ 27295 h 2579427"/>
                  <a:gd name="connsiteX131" fmla="*/ 95534 w 10208526"/>
                  <a:gd name="connsiteY131" fmla="*/ 13647 h 25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208526" h="2579427">
                    <a:moveTo>
                      <a:pt x="0" y="0"/>
                    </a:moveTo>
                    <a:lnTo>
                      <a:pt x="1091821" y="13647"/>
                    </a:lnTo>
                    <a:cubicBezTo>
                      <a:pt x="1115011" y="14193"/>
                      <a:pt x="1137133" y="23768"/>
                      <a:pt x="1160060" y="27295"/>
                    </a:cubicBezTo>
                    <a:cubicBezTo>
                      <a:pt x="1196311" y="32872"/>
                      <a:pt x="1232933" y="35756"/>
                      <a:pt x="1269242" y="40943"/>
                    </a:cubicBezTo>
                    <a:cubicBezTo>
                      <a:pt x="1347319" y="52097"/>
                      <a:pt x="1339406" y="51661"/>
                      <a:pt x="1405720" y="68238"/>
                    </a:cubicBezTo>
                    <a:cubicBezTo>
                      <a:pt x="1423917" y="77337"/>
                      <a:pt x="1441611" y="87520"/>
                      <a:pt x="1460311" y="95534"/>
                    </a:cubicBezTo>
                    <a:cubicBezTo>
                      <a:pt x="1473534" y="101201"/>
                      <a:pt x="1488387" y="102748"/>
                      <a:pt x="1501254" y="109182"/>
                    </a:cubicBezTo>
                    <a:cubicBezTo>
                      <a:pt x="1515925" y="116517"/>
                      <a:pt x="1527526" y="129142"/>
                      <a:pt x="1542197" y="136477"/>
                    </a:cubicBezTo>
                    <a:cubicBezTo>
                      <a:pt x="1555064" y="142911"/>
                      <a:pt x="1570044" y="144172"/>
                      <a:pt x="1583140" y="150125"/>
                    </a:cubicBezTo>
                    <a:cubicBezTo>
                      <a:pt x="1620183" y="166963"/>
                      <a:pt x="1653721" y="191849"/>
                      <a:pt x="1692323" y="204716"/>
                    </a:cubicBezTo>
                    <a:lnTo>
                      <a:pt x="1815152" y="245659"/>
                    </a:lnTo>
                    <a:cubicBezTo>
                      <a:pt x="1828800" y="254758"/>
                      <a:pt x="1841019" y="266494"/>
                      <a:pt x="1856096" y="272955"/>
                    </a:cubicBezTo>
                    <a:cubicBezTo>
                      <a:pt x="1873336" y="280344"/>
                      <a:pt x="1892652" y="281450"/>
                      <a:pt x="1910687" y="286603"/>
                    </a:cubicBezTo>
                    <a:cubicBezTo>
                      <a:pt x="1978489" y="305975"/>
                      <a:pt x="1929699" y="300025"/>
                      <a:pt x="2019869" y="313898"/>
                    </a:cubicBezTo>
                    <a:cubicBezTo>
                      <a:pt x="2056120" y="319475"/>
                      <a:pt x="2093002" y="320787"/>
                      <a:pt x="2129051" y="327546"/>
                    </a:cubicBezTo>
                    <a:cubicBezTo>
                      <a:pt x="2416409" y="381425"/>
                      <a:pt x="1982704" y="342064"/>
                      <a:pt x="2511188" y="368489"/>
                    </a:cubicBezTo>
                    <a:cubicBezTo>
                      <a:pt x="2587275" y="406533"/>
                      <a:pt x="2638277" y="433600"/>
                      <a:pt x="2729552" y="464024"/>
                    </a:cubicBezTo>
                    <a:lnTo>
                      <a:pt x="2811439" y="491319"/>
                    </a:lnTo>
                    <a:cubicBezTo>
                      <a:pt x="2825087" y="504967"/>
                      <a:pt x="2835119" y="523630"/>
                      <a:pt x="2852382" y="532262"/>
                    </a:cubicBezTo>
                    <a:cubicBezTo>
                      <a:pt x="2890984" y="551563"/>
                      <a:pt x="2934269" y="559558"/>
                      <a:pt x="2975212" y="573206"/>
                    </a:cubicBezTo>
                    <a:cubicBezTo>
                      <a:pt x="3076724" y="607043"/>
                      <a:pt x="3001834" y="585830"/>
                      <a:pt x="3207224" y="600501"/>
                    </a:cubicBezTo>
                    <a:lnTo>
                      <a:pt x="4612943" y="586853"/>
                    </a:lnTo>
                    <a:cubicBezTo>
                      <a:pt x="4667715" y="585900"/>
                      <a:pt x="4722904" y="583456"/>
                      <a:pt x="4776717" y="573206"/>
                    </a:cubicBezTo>
                    <a:cubicBezTo>
                      <a:pt x="4819113" y="565131"/>
                      <a:pt x="4863636" y="556201"/>
                      <a:pt x="4899546" y="532262"/>
                    </a:cubicBezTo>
                    <a:cubicBezTo>
                      <a:pt x="4913194" y="523164"/>
                      <a:pt x="4924115" y="505912"/>
                      <a:pt x="4940490" y="504967"/>
                    </a:cubicBezTo>
                    <a:cubicBezTo>
                      <a:pt x="5163080" y="492125"/>
                      <a:pt x="5386317" y="495868"/>
                      <a:pt x="5609230" y="491319"/>
                    </a:cubicBezTo>
                    <a:cubicBezTo>
                      <a:pt x="5641075" y="486770"/>
                      <a:pt x="5673221" y="483980"/>
                      <a:pt x="5704764" y="477671"/>
                    </a:cubicBezTo>
                    <a:cubicBezTo>
                      <a:pt x="5718871" y="474850"/>
                      <a:pt x="5731322" y="464024"/>
                      <a:pt x="5745708" y="464024"/>
                    </a:cubicBezTo>
                    <a:cubicBezTo>
                      <a:pt x="5827721" y="464024"/>
                      <a:pt x="5909481" y="473122"/>
                      <a:pt x="5991367" y="477671"/>
                    </a:cubicBezTo>
                    <a:cubicBezTo>
                      <a:pt x="6023212" y="482220"/>
                      <a:pt x="6055253" y="485564"/>
                      <a:pt x="6086902" y="491319"/>
                    </a:cubicBezTo>
                    <a:cubicBezTo>
                      <a:pt x="6105356" y="494674"/>
                      <a:pt x="6123152" y="501037"/>
                      <a:pt x="6141493" y="504967"/>
                    </a:cubicBezTo>
                    <a:cubicBezTo>
                      <a:pt x="6186856" y="514688"/>
                      <a:pt x="6232371" y="523712"/>
                      <a:pt x="6277970" y="532262"/>
                    </a:cubicBezTo>
                    <a:cubicBezTo>
                      <a:pt x="6305168" y="537362"/>
                      <a:pt x="6332722" y="540483"/>
                      <a:pt x="6359857" y="545910"/>
                    </a:cubicBezTo>
                    <a:cubicBezTo>
                      <a:pt x="6378250" y="549589"/>
                      <a:pt x="6396138" y="555489"/>
                      <a:pt x="6414448" y="559558"/>
                    </a:cubicBezTo>
                    <a:cubicBezTo>
                      <a:pt x="6570431" y="594221"/>
                      <a:pt x="6404106" y="553562"/>
                      <a:pt x="6537278" y="586853"/>
                    </a:cubicBezTo>
                    <a:cubicBezTo>
                      <a:pt x="6560024" y="600501"/>
                      <a:pt x="6581368" y="616820"/>
                      <a:pt x="6605517" y="627797"/>
                    </a:cubicBezTo>
                    <a:cubicBezTo>
                      <a:pt x="6631710" y="639703"/>
                      <a:pt x="6660363" y="645259"/>
                      <a:pt x="6687403" y="655092"/>
                    </a:cubicBezTo>
                    <a:cubicBezTo>
                      <a:pt x="6800472" y="696208"/>
                      <a:pt x="6710885" y="671199"/>
                      <a:pt x="6810233" y="696036"/>
                    </a:cubicBezTo>
                    <a:cubicBezTo>
                      <a:pt x="7134227" y="912030"/>
                      <a:pt x="6852784" y="735555"/>
                      <a:pt x="7874758" y="709683"/>
                    </a:cubicBezTo>
                    <a:cubicBezTo>
                      <a:pt x="7893509" y="709208"/>
                      <a:pt x="7910707" y="698107"/>
                      <a:pt x="7929349" y="696036"/>
                    </a:cubicBezTo>
                    <a:cubicBezTo>
                      <a:pt x="7992810" y="688985"/>
                      <a:pt x="8056728" y="686937"/>
                      <a:pt x="8120418" y="682388"/>
                    </a:cubicBezTo>
                    <a:cubicBezTo>
                      <a:pt x="8175009" y="673289"/>
                      <a:pt x="8231096" y="670708"/>
                      <a:pt x="8284191" y="655092"/>
                    </a:cubicBezTo>
                    <a:cubicBezTo>
                      <a:pt x="8309640" y="647607"/>
                      <a:pt x="8329242" y="627031"/>
                      <a:pt x="8352430" y="614149"/>
                    </a:cubicBezTo>
                    <a:cubicBezTo>
                      <a:pt x="8370215" y="604269"/>
                      <a:pt x="8389357" y="596947"/>
                      <a:pt x="8407021" y="586853"/>
                    </a:cubicBezTo>
                    <a:cubicBezTo>
                      <a:pt x="8421262" y="578715"/>
                      <a:pt x="8432253" y="564271"/>
                      <a:pt x="8447964" y="559558"/>
                    </a:cubicBezTo>
                    <a:cubicBezTo>
                      <a:pt x="8478776" y="550315"/>
                      <a:pt x="8511407" y="548123"/>
                      <a:pt x="8543499" y="545910"/>
                    </a:cubicBezTo>
                    <a:cubicBezTo>
                      <a:pt x="8643448" y="539017"/>
                      <a:pt x="8743666" y="536811"/>
                      <a:pt x="8843749" y="532262"/>
                    </a:cubicBezTo>
                    <a:cubicBezTo>
                      <a:pt x="8908646" y="510630"/>
                      <a:pt x="8966278" y="489094"/>
                      <a:pt x="9034818" y="477671"/>
                    </a:cubicBezTo>
                    <a:cubicBezTo>
                      <a:pt x="9079915" y="470155"/>
                      <a:pt x="9125803" y="468573"/>
                      <a:pt x="9171296" y="464024"/>
                    </a:cubicBezTo>
                    <a:cubicBezTo>
                      <a:pt x="9430603" y="473122"/>
                      <a:pt x="9691443" y="461738"/>
                      <a:pt x="9949218" y="491319"/>
                    </a:cubicBezTo>
                    <a:cubicBezTo>
                      <a:pt x="9978158" y="494640"/>
                      <a:pt x="9984126" y="538085"/>
                      <a:pt x="10003809" y="559558"/>
                    </a:cubicBezTo>
                    <a:cubicBezTo>
                      <a:pt x="10034240" y="592756"/>
                      <a:pt x="10099343" y="655092"/>
                      <a:pt x="10099343" y="655092"/>
                    </a:cubicBezTo>
                    <a:cubicBezTo>
                      <a:pt x="10103892" y="673289"/>
                      <a:pt x="10104603" y="692906"/>
                      <a:pt x="10112991" y="709683"/>
                    </a:cubicBezTo>
                    <a:cubicBezTo>
                      <a:pt x="10172421" y="828543"/>
                      <a:pt x="10158585" y="749484"/>
                      <a:pt x="10181230" y="832513"/>
                    </a:cubicBezTo>
                    <a:cubicBezTo>
                      <a:pt x="10191101" y="868705"/>
                      <a:pt x="10208526" y="941695"/>
                      <a:pt x="10208526" y="941695"/>
                    </a:cubicBezTo>
                    <a:cubicBezTo>
                      <a:pt x="10199427" y="1091820"/>
                      <a:pt x="10199885" y="1242832"/>
                      <a:pt x="10181230" y="1392071"/>
                    </a:cubicBezTo>
                    <a:cubicBezTo>
                      <a:pt x="10176933" y="1426450"/>
                      <a:pt x="10157744" y="1457679"/>
                      <a:pt x="10140287" y="1487606"/>
                    </a:cubicBezTo>
                    <a:cubicBezTo>
                      <a:pt x="10106995" y="1544679"/>
                      <a:pt x="10081271" y="1560955"/>
                      <a:pt x="10031105" y="1596788"/>
                    </a:cubicBezTo>
                    <a:cubicBezTo>
                      <a:pt x="10017758" y="1606322"/>
                      <a:pt x="10005150" y="1617421"/>
                      <a:pt x="9990161" y="1624083"/>
                    </a:cubicBezTo>
                    <a:cubicBezTo>
                      <a:pt x="9963869" y="1635768"/>
                      <a:pt x="9935570" y="1642280"/>
                      <a:pt x="9908275" y="1651379"/>
                    </a:cubicBezTo>
                    <a:cubicBezTo>
                      <a:pt x="9894627" y="1665027"/>
                      <a:pt x="9884090" y="1682746"/>
                      <a:pt x="9867332" y="1692322"/>
                    </a:cubicBezTo>
                    <a:cubicBezTo>
                      <a:pt x="9851046" y="1701628"/>
                      <a:pt x="9831051" y="1701901"/>
                      <a:pt x="9812740" y="1705970"/>
                    </a:cubicBezTo>
                    <a:cubicBezTo>
                      <a:pt x="9780342" y="1713170"/>
                      <a:pt x="9692258" y="1729971"/>
                      <a:pt x="9662615" y="1733265"/>
                    </a:cubicBezTo>
                    <a:cubicBezTo>
                      <a:pt x="9491648" y="1752261"/>
                      <a:pt x="9367784" y="1750938"/>
                      <a:pt x="9184943" y="1760561"/>
                    </a:cubicBezTo>
                    <a:cubicBezTo>
                      <a:pt x="9116647" y="1764156"/>
                      <a:pt x="9048466" y="1769660"/>
                      <a:pt x="8980227" y="1774209"/>
                    </a:cubicBezTo>
                    <a:cubicBezTo>
                      <a:pt x="8906854" y="1823124"/>
                      <a:pt x="8959837" y="1796618"/>
                      <a:pt x="8830102" y="1815152"/>
                    </a:cubicBezTo>
                    <a:cubicBezTo>
                      <a:pt x="8688503" y="1835381"/>
                      <a:pt x="8799895" y="1827592"/>
                      <a:pt x="8611737" y="1842447"/>
                    </a:cubicBezTo>
                    <a:lnTo>
                      <a:pt x="8229600" y="1869743"/>
                    </a:lnTo>
                    <a:cubicBezTo>
                      <a:pt x="7961992" y="1936644"/>
                      <a:pt x="8241251" y="1868669"/>
                      <a:pt x="8052179" y="1910686"/>
                    </a:cubicBezTo>
                    <a:cubicBezTo>
                      <a:pt x="8033869" y="1914755"/>
                      <a:pt x="8015623" y="1919181"/>
                      <a:pt x="7997588" y="1924334"/>
                    </a:cubicBezTo>
                    <a:cubicBezTo>
                      <a:pt x="7917807" y="1947129"/>
                      <a:pt x="7998039" y="1930301"/>
                      <a:pt x="7902054" y="1951630"/>
                    </a:cubicBezTo>
                    <a:cubicBezTo>
                      <a:pt x="7879410" y="1956662"/>
                      <a:pt x="7856459" y="1960245"/>
                      <a:pt x="7833815" y="1965277"/>
                    </a:cubicBezTo>
                    <a:cubicBezTo>
                      <a:pt x="7815505" y="1969346"/>
                      <a:pt x="7797617" y="1975246"/>
                      <a:pt x="7779224" y="1978925"/>
                    </a:cubicBezTo>
                    <a:cubicBezTo>
                      <a:pt x="7752089" y="1984352"/>
                      <a:pt x="7724563" y="1987623"/>
                      <a:pt x="7697337" y="1992573"/>
                    </a:cubicBezTo>
                    <a:cubicBezTo>
                      <a:pt x="7674515" y="1996723"/>
                      <a:pt x="7651921" y="2002072"/>
                      <a:pt x="7629099" y="2006221"/>
                    </a:cubicBezTo>
                    <a:cubicBezTo>
                      <a:pt x="7601873" y="2011171"/>
                      <a:pt x="7574347" y="2014441"/>
                      <a:pt x="7547212" y="2019868"/>
                    </a:cubicBezTo>
                    <a:cubicBezTo>
                      <a:pt x="7473034" y="2034703"/>
                      <a:pt x="7491261" y="2042207"/>
                      <a:pt x="7397087" y="2047164"/>
                    </a:cubicBezTo>
                    <a:cubicBezTo>
                      <a:pt x="7256182" y="2054580"/>
                      <a:pt x="7115033" y="2056263"/>
                      <a:pt x="6974006" y="2060812"/>
                    </a:cubicBezTo>
                    <a:cubicBezTo>
                      <a:pt x="6960358" y="2069910"/>
                      <a:pt x="6948624" y="2082920"/>
                      <a:pt x="6933063" y="2088107"/>
                    </a:cubicBezTo>
                    <a:cubicBezTo>
                      <a:pt x="6906811" y="2096858"/>
                      <a:pt x="6878311" y="2096328"/>
                      <a:pt x="6851176" y="2101755"/>
                    </a:cubicBezTo>
                    <a:cubicBezTo>
                      <a:pt x="6832783" y="2105434"/>
                      <a:pt x="6814782" y="2110854"/>
                      <a:pt x="6796585" y="2115403"/>
                    </a:cubicBezTo>
                    <a:cubicBezTo>
                      <a:pt x="6773839" y="2129051"/>
                      <a:pt x="6752975" y="2146494"/>
                      <a:pt x="6728346" y="2156346"/>
                    </a:cubicBezTo>
                    <a:cubicBezTo>
                      <a:pt x="6706809" y="2164961"/>
                      <a:pt x="6682487" y="2163891"/>
                      <a:pt x="6660108" y="2169994"/>
                    </a:cubicBezTo>
                    <a:cubicBezTo>
                      <a:pt x="6632350" y="2177564"/>
                      <a:pt x="6605517" y="2188191"/>
                      <a:pt x="6578221" y="2197289"/>
                    </a:cubicBezTo>
                    <a:cubicBezTo>
                      <a:pt x="6537499" y="2210863"/>
                      <a:pt x="6482066" y="2217864"/>
                      <a:pt x="6441743" y="2224585"/>
                    </a:cubicBezTo>
                    <a:cubicBezTo>
                      <a:pt x="6428095" y="2229134"/>
                      <a:pt x="6414270" y="2233182"/>
                      <a:pt x="6400800" y="2238233"/>
                    </a:cubicBezTo>
                    <a:cubicBezTo>
                      <a:pt x="6377861" y="2246835"/>
                      <a:pt x="6356026" y="2258488"/>
                      <a:pt x="6332561" y="2265528"/>
                    </a:cubicBezTo>
                    <a:cubicBezTo>
                      <a:pt x="6310343" y="2272193"/>
                      <a:pt x="6287069" y="2274627"/>
                      <a:pt x="6264323" y="2279176"/>
                    </a:cubicBezTo>
                    <a:cubicBezTo>
                      <a:pt x="6246126" y="2288274"/>
                      <a:pt x="6229033" y="2300037"/>
                      <a:pt x="6209732" y="2306471"/>
                    </a:cubicBezTo>
                    <a:cubicBezTo>
                      <a:pt x="6042086" y="2362353"/>
                      <a:pt x="5916542" y="2340339"/>
                      <a:pt x="5718412" y="2347415"/>
                    </a:cubicBezTo>
                    <a:cubicBezTo>
                      <a:pt x="5700215" y="2351964"/>
                      <a:pt x="5681384" y="2354476"/>
                      <a:pt x="5663821" y="2361062"/>
                    </a:cubicBezTo>
                    <a:cubicBezTo>
                      <a:pt x="5644771" y="2368206"/>
                      <a:pt x="5627930" y="2380344"/>
                      <a:pt x="5609230" y="2388358"/>
                    </a:cubicBezTo>
                    <a:cubicBezTo>
                      <a:pt x="5596007" y="2394025"/>
                      <a:pt x="5581935" y="2397457"/>
                      <a:pt x="5568287" y="2402006"/>
                    </a:cubicBezTo>
                    <a:cubicBezTo>
                      <a:pt x="5560850" y="2424315"/>
                      <a:pt x="5549623" y="2469967"/>
                      <a:pt x="5527343" y="2483892"/>
                    </a:cubicBezTo>
                    <a:cubicBezTo>
                      <a:pt x="5502945" y="2499141"/>
                      <a:pt x="5471191" y="2498321"/>
                      <a:pt x="5445457" y="2511188"/>
                    </a:cubicBezTo>
                    <a:cubicBezTo>
                      <a:pt x="5427260" y="2520286"/>
                      <a:pt x="5409915" y="2531340"/>
                      <a:pt x="5390866" y="2538483"/>
                    </a:cubicBezTo>
                    <a:cubicBezTo>
                      <a:pt x="5373303" y="2545069"/>
                      <a:pt x="5354310" y="2546978"/>
                      <a:pt x="5336275" y="2552131"/>
                    </a:cubicBezTo>
                    <a:cubicBezTo>
                      <a:pt x="5199230" y="2591288"/>
                      <a:pt x="5411391" y="2536764"/>
                      <a:pt x="5240740" y="2579427"/>
                    </a:cubicBezTo>
                    <a:lnTo>
                      <a:pt x="4722126" y="2565779"/>
                    </a:lnTo>
                    <a:cubicBezTo>
                      <a:pt x="4694482" y="2564522"/>
                      <a:pt x="4666687" y="2560269"/>
                      <a:pt x="4640239" y="2552131"/>
                    </a:cubicBezTo>
                    <a:cubicBezTo>
                      <a:pt x="4476883" y="2501868"/>
                      <a:pt x="4609234" y="2520154"/>
                      <a:pt x="4435523" y="2442949"/>
                    </a:cubicBezTo>
                    <a:cubicBezTo>
                      <a:pt x="4158137" y="2319667"/>
                      <a:pt x="4170449" y="2356209"/>
                      <a:pt x="3862317" y="2279176"/>
                    </a:cubicBezTo>
                    <a:cubicBezTo>
                      <a:pt x="3399190" y="2163394"/>
                      <a:pt x="3667200" y="2199871"/>
                      <a:pt x="3398293" y="2169994"/>
                    </a:cubicBezTo>
                    <a:cubicBezTo>
                      <a:pt x="3351412" y="2158273"/>
                      <a:pt x="3210585" y="2122049"/>
                      <a:pt x="3166281" y="2115403"/>
                    </a:cubicBezTo>
                    <a:cubicBezTo>
                      <a:pt x="3025658" y="2094310"/>
                      <a:pt x="2743200" y="2060812"/>
                      <a:pt x="2743200" y="2060812"/>
                    </a:cubicBezTo>
                    <a:lnTo>
                      <a:pt x="2483893" y="1992573"/>
                    </a:lnTo>
                    <a:cubicBezTo>
                      <a:pt x="2439027" y="1980766"/>
                      <a:pt x="2392595" y="1975819"/>
                      <a:pt x="2347415" y="1965277"/>
                    </a:cubicBezTo>
                    <a:cubicBezTo>
                      <a:pt x="2256083" y="1943966"/>
                      <a:pt x="2165445" y="1919784"/>
                      <a:pt x="2074460" y="1897038"/>
                    </a:cubicBezTo>
                    <a:cubicBezTo>
                      <a:pt x="2006947" y="1880160"/>
                      <a:pt x="1937080" y="1873661"/>
                      <a:pt x="1869743" y="1856095"/>
                    </a:cubicBezTo>
                    <a:cubicBezTo>
                      <a:pt x="1832133" y="1846284"/>
                      <a:pt x="1797850" y="1826120"/>
                      <a:pt x="1760561" y="1815152"/>
                    </a:cubicBezTo>
                    <a:cubicBezTo>
                      <a:pt x="1720324" y="1803317"/>
                      <a:pt x="1678675" y="1796955"/>
                      <a:pt x="1637732" y="1787856"/>
                    </a:cubicBezTo>
                    <a:cubicBezTo>
                      <a:pt x="1378779" y="1658381"/>
                      <a:pt x="1621159" y="1759911"/>
                      <a:pt x="1378424" y="1705970"/>
                    </a:cubicBezTo>
                    <a:cubicBezTo>
                      <a:pt x="1295461" y="1687534"/>
                      <a:pt x="1215343" y="1657818"/>
                      <a:pt x="1132764" y="1637731"/>
                    </a:cubicBezTo>
                    <a:cubicBezTo>
                      <a:pt x="1046936" y="1616854"/>
                      <a:pt x="958805" y="1605899"/>
                      <a:pt x="873457" y="1583140"/>
                    </a:cubicBezTo>
                    <a:cubicBezTo>
                      <a:pt x="712925" y="1540331"/>
                      <a:pt x="767629" y="1545204"/>
                      <a:pt x="668740" y="1501253"/>
                    </a:cubicBezTo>
                    <a:cubicBezTo>
                      <a:pt x="646353" y="1491303"/>
                      <a:pt x="622804" y="1484095"/>
                      <a:pt x="600502" y="1473958"/>
                    </a:cubicBezTo>
                    <a:cubicBezTo>
                      <a:pt x="572720" y="1461330"/>
                      <a:pt x="546324" y="1445804"/>
                      <a:pt x="518615" y="1433015"/>
                    </a:cubicBezTo>
                    <a:cubicBezTo>
                      <a:pt x="487158" y="1418496"/>
                      <a:pt x="455418" y="1404508"/>
                      <a:pt x="423081" y="1392071"/>
                    </a:cubicBezTo>
                    <a:cubicBezTo>
                      <a:pt x="396227" y="1381742"/>
                      <a:pt x="367387" y="1376682"/>
                      <a:pt x="341194" y="1364776"/>
                    </a:cubicBezTo>
                    <a:cubicBezTo>
                      <a:pt x="279014" y="1336513"/>
                      <a:pt x="275261" y="1326139"/>
                      <a:pt x="232012" y="1282889"/>
                    </a:cubicBezTo>
                    <a:cubicBezTo>
                      <a:pt x="227463" y="1264692"/>
                      <a:pt x="224950" y="1245861"/>
                      <a:pt x="218364" y="1228298"/>
                    </a:cubicBezTo>
                    <a:cubicBezTo>
                      <a:pt x="182470" y="1132579"/>
                      <a:pt x="203373" y="1211965"/>
                      <a:pt x="163773" y="1132764"/>
                    </a:cubicBezTo>
                    <a:cubicBezTo>
                      <a:pt x="152817" y="1110852"/>
                      <a:pt x="145576" y="1087271"/>
                      <a:pt x="136478" y="1064525"/>
                    </a:cubicBezTo>
                    <a:cubicBezTo>
                      <a:pt x="131929" y="1037229"/>
                      <a:pt x="131581" y="1008890"/>
                      <a:pt x="122830" y="982638"/>
                    </a:cubicBezTo>
                    <a:cubicBezTo>
                      <a:pt x="106736" y="934357"/>
                      <a:pt x="81516" y="900196"/>
                      <a:pt x="54591" y="859809"/>
                    </a:cubicBezTo>
                    <a:cubicBezTo>
                      <a:pt x="45493" y="818866"/>
                      <a:pt x="37468" y="777669"/>
                      <a:pt x="27296" y="736979"/>
                    </a:cubicBezTo>
                    <a:cubicBezTo>
                      <a:pt x="23807" y="723023"/>
                      <a:pt x="17137" y="709992"/>
                      <a:pt x="13648" y="696036"/>
                    </a:cubicBezTo>
                    <a:cubicBezTo>
                      <a:pt x="8022" y="673532"/>
                      <a:pt x="4549" y="650543"/>
                      <a:pt x="0" y="627797"/>
                    </a:cubicBezTo>
                    <a:cubicBezTo>
                      <a:pt x="32532" y="74761"/>
                      <a:pt x="-3700" y="648621"/>
                      <a:pt x="27296" y="245659"/>
                    </a:cubicBezTo>
                    <a:cubicBezTo>
                      <a:pt x="32541" y="177470"/>
                      <a:pt x="24356" y="107291"/>
                      <a:pt x="40943" y="40943"/>
                    </a:cubicBezTo>
                    <a:cubicBezTo>
                      <a:pt x="44432" y="26986"/>
                      <a:pt x="69020" y="33729"/>
                      <a:pt x="81887" y="27295"/>
                    </a:cubicBezTo>
                    <a:cubicBezTo>
                      <a:pt x="87641" y="24418"/>
                      <a:pt x="90985" y="18196"/>
                      <a:pt x="95534" y="1364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40490" y="4958969"/>
                <a:ext cx="4493906" cy="977807"/>
              </a:xfrm>
              <a:custGeom>
                <a:avLst/>
                <a:gdLst>
                  <a:gd name="connsiteX0" fmla="*/ 0 w 4493906"/>
                  <a:gd name="connsiteY0" fmla="*/ 773091 h 977807"/>
                  <a:gd name="connsiteX1" fmla="*/ 68238 w 4493906"/>
                  <a:gd name="connsiteY1" fmla="*/ 732147 h 977807"/>
                  <a:gd name="connsiteX2" fmla="*/ 423080 w 4493906"/>
                  <a:gd name="connsiteY2" fmla="*/ 636613 h 977807"/>
                  <a:gd name="connsiteX3" fmla="*/ 559558 w 4493906"/>
                  <a:gd name="connsiteY3" fmla="*/ 622965 h 977807"/>
                  <a:gd name="connsiteX4" fmla="*/ 682388 w 4493906"/>
                  <a:gd name="connsiteY4" fmla="*/ 609318 h 977807"/>
                  <a:gd name="connsiteX5" fmla="*/ 900752 w 4493906"/>
                  <a:gd name="connsiteY5" fmla="*/ 527431 h 977807"/>
                  <a:gd name="connsiteX6" fmla="*/ 968991 w 4493906"/>
                  <a:gd name="connsiteY6" fmla="*/ 500135 h 977807"/>
                  <a:gd name="connsiteX7" fmla="*/ 1119116 w 4493906"/>
                  <a:gd name="connsiteY7" fmla="*/ 445544 h 977807"/>
                  <a:gd name="connsiteX8" fmla="*/ 1282889 w 4493906"/>
                  <a:gd name="connsiteY8" fmla="*/ 377306 h 977807"/>
                  <a:gd name="connsiteX9" fmla="*/ 1337480 w 4493906"/>
                  <a:gd name="connsiteY9" fmla="*/ 350010 h 977807"/>
                  <a:gd name="connsiteX10" fmla="*/ 1473958 w 4493906"/>
                  <a:gd name="connsiteY10" fmla="*/ 336362 h 977807"/>
                  <a:gd name="connsiteX11" fmla="*/ 1787856 w 4493906"/>
                  <a:gd name="connsiteY11" fmla="*/ 322715 h 977807"/>
                  <a:gd name="connsiteX12" fmla="*/ 1883391 w 4493906"/>
                  <a:gd name="connsiteY12" fmla="*/ 295419 h 977807"/>
                  <a:gd name="connsiteX13" fmla="*/ 2033516 w 4493906"/>
                  <a:gd name="connsiteY13" fmla="*/ 254476 h 977807"/>
                  <a:gd name="connsiteX14" fmla="*/ 2115403 w 4493906"/>
                  <a:gd name="connsiteY14" fmla="*/ 213532 h 977807"/>
                  <a:gd name="connsiteX15" fmla="*/ 2197289 w 4493906"/>
                  <a:gd name="connsiteY15" fmla="*/ 186237 h 977807"/>
                  <a:gd name="connsiteX16" fmla="*/ 2333767 w 4493906"/>
                  <a:gd name="connsiteY16" fmla="*/ 90703 h 977807"/>
                  <a:gd name="connsiteX17" fmla="*/ 2524835 w 4493906"/>
                  <a:gd name="connsiteY17" fmla="*/ 36112 h 977807"/>
                  <a:gd name="connsiteX18" fmla="*/ 3875964 w 4493906"/>
                  <a:gd name="connsiteY18" fmla="*/ 22464 h 977807"/>
                  <a:gd name="connsiteX19" fmla="*/ 3944203 w 4493906"/>
                  <a:gd name="connsiteY19" fmla="*/ 8816 h 977807"/>
                  <a:gd name="connsiteX20" fmla="*/ 4476465 w 4493906"/>
                  <a:gd name="connsiteY20" fmla="*/ 663909 h 977807"/>
                  <a:gd name="connsiteX21" fmla="*/ 4462817 w 4493906"/>
                  <a:gd name="connsiteY21" fmla="*/ 841330 h 977807"/>
                  <a:gd name="connsiteX22" fmla="*/ 4380931 w 4493906"/>
                  <a:gd name="connsiteY22" fmla="*/ 882273 h 977807"/>
                  <a:gd name="connsiteX23" fmla="*/ 4326340 w 4493906"/>
                  <a:gd name="connsiteY23" fmla="*/ 909568 h 977807"/>
                  <a:gd name="connsiteX24" fmla="*/ 4148919 w 4493906"/>
                  <a:gd name="connsiteY24" fmla="*/ 936864 h 977807"/>
                  <a:gd name="connsiteX25" fmla="*/ 3821373 w 4493906"/>
                  <a:gd name="connsiteY25" fmla="*/ 950512 h 977807"/>
                  <a:gd name="connsiteX26" fmla="*/ 3357349 w 4493906"/>
                  <a:gd name="connsiteY26" fmla="*/ 977807 h 977807"/>
                  <a:gd name="connsiteX27" fmla="*/ 450376 w 4493906"/>
                  <a:gd name="connsiteY27" fmla="*/ 964159 h 977807"/>
                  <a:gd name="connsiteX28" fmla="*/ 95534 w 4493906"/>
                  <a:gd name="connsiteY28" fmla="*/ 895921 h 977807"/>
                  <a:gd name="connsiteX29" fmla="*/ 68238 w 4493906"/>
                  <a:gd name="connsiteY29" fmla="*/ 800386 h 977807"/>
                  <a:gd name="connsiteX30" fmla="*/ 68238 w 4493906"/>
                  <a:gd name="connsiteY30" fmla="*/ 732147 h 9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3906" h="977807">
                    <a:moveTo>
                      <a:pt x="0" y="773091"/>
                    </a:moveTo>
                    <a:cubicBezTo>
                      <a:pt x="22746" y="759443"/>
                      <a:pt x="42993" y="740291"/>
                      <a:pt x="68238" y="732147"/>
                    </a:cubicBezTo>
                    <a:cubicBezTo>
                      <a:pt x="184815" y="694541"/>
                      <a:pt x="303504" y="663185"/>
                      <a:pt x="423080" y="636613"/>
                    </a:cubicBezTo>
                    <a:cubicBezTo>
                      <a:pt x="467711" y="626695"/>
                      <a:pt x="514090" y="627751"/>
                      <a:pt x="559558" y="622965"/>
                    </a:cubicBezTo>
                    <a:lnTo>
                      <a:pt x="682388" y="609318"/>
                    </a:lnTo>
                    <a:cubicBezTo>
                      <a:pt x="859254" y="533517"/>
                      <a:pt x="693154" y="601573"/>
                      <a:pt x="900752" y="527431"/>
                    </a:cubicBezTo>
                    <a:cubicBezTo>
                      <a:pt x="923823" y="519191"/>
                      <a:pt x="945967" y="508507"/>
                      <a:pt x="968991" y="500135"/>
                    </a:cubicBezTo>
                    <a:cubicBezTo>
                      <a:pt x="1042265" y="473490"/>
                      <a:pt x="1051286" y="476376"/>
                      <a:pt x="1119116" y="445544"/>
                    </a:cubicBezTo>
                    <a:cubicBezTo>
                      <a:pt x="1460119" y="290543"/>
                      <a:pt x="952020" y="509654"/>
                      <a:pt x="1282889" y="377306"/>
                    </a:cubicBezTo>
                    <a:cubicBezTo>
                      <a:pt x="1301779" y="369750"/>
                      <a:pt x="1317587" y="354273"/>
                      <a:pt x="1337480" y="350010"/>
                    </a:cubicBezTo>
                    <a:cubicBezTo>
                      <a:pt x="1382185" y="340430"/>
                      <a:pt x="1428322" y="339128"/>
                      <a:pt x="1473958" y="336362"/>
                    </a:cubicBezTo>
                    <a:cubicBezTo>
                      <a:pt x="1578498" y="330026"/>
                      <a:pt x="1683223" y="327264"/>
                      <a:pt x="1787856" y="322715"/>
                    </a:cubicBezTo>
                    <a:lnTo>
                      <a:pt x="1883391" y="295419"/>
                    </a:lnTo>
                    <a:cubicBezTo>
                      <a:pt x="1930868" y="282471"/>
                      <a:pt x="1989240" y="271505"/>
                      <a:pt x="2033516" y="254476"/>
                    </a:cubicBezTo>
                    <a:cubicBezTo>
                      <a:pt x="2061999" y="243521"/>
                      <a:pt x="2087233" y="225270"/>
                      <a:pt x="2115403" y="213532"/>
                    </a:cubicBezTo>
                    <a:cubicBezTo>
                      <a:pt x="2141962" y="202466"/>
                      <a:pt x="2169994" y="195335"/>
                      <a:pt x="2197289" y="186237"/>
                    </a:cubicBezTo>
                    <a:cubicBezTo>
                      <a:pt x="2238998" y="152870"/>
                      <a:pt x="2283572" y="112215"/>
                      <a:pt x="2333767" y="90703"/>
                    </a:cubicBezTo>
                    <a:cubicBezTo>
                      <a:pt x="2354072" y="82001"/>
                      <a:pt x="2481209" y="36951"/>
                      <a:pt x="2524835" y="36112"/>
                    </a:cubicBezTo>
                    <a:lnTo>
                      <a:pt x="3875964" y="22464"/>
                    </a:lnTo>
                    <a:cubicBezTo>
                      <a:pt x="3898710" y="17915"/>
                      <a:pt x="3921006" y="8816"/>
                      <a:pt x="3944203" y="8816"/>
                    </a:cubicBezTo>
                    <a:cubicBezTo>
                      <a:pt x="4676196" y="8816"/>
                      <a:pt x="4459646" y="-126592"/>
                      <a:pt x="4476465" y="663909"/>
                    </a:cubicBezTo>
                    <a:cubicBezTo>
                      <a:pt x="4471916" y="723049"/>
                      <a:pt x="4478100" y="784018"/>
                      <a:pt x="4462817" y="841330"/>
                    </a:cubicBezTo>
                    <a:cubicBezTo>
                      <a:pt x="4457177" y="862480"/>
                      <a:pt x="4395973" y="875826"/>
                      <a:pt x="4380931" y="882273"/>
                    </a:cubicBezTo>
                    <a:cubicBezTo>
                      <a:pt x="4362231" y="890287"/>
                      <a:pt x="4345641" y="903134"/>
                      <a:pt x="4326340" y="909568"/>
                    </a:cubicBezTo>
                    <a:cubicBezTo>
                      <a:pt x="4292730" y="920771"/>
                      <a:pt x="4169500" y="935578"/>
                      <a:pt x="4148919" y="936864"/>
                    </a:cubicBezTo>
                    <a:cubicBezTo>
                      <a:pt x="4039855" y="943681"/>
                      <a:pt x="3930526" y="945314"/>
                      <a:pt x="3821373" y="950512"/>
                    </a:cubicBezTo>
                    <a:cubicBezTo>
                      <a:pt x="3672678" y="957593"/>
                      <a:pt x="3506586" y="968479"/>
                      <a:pt x="3357349" y="977807"/>
                    </a:cubicBezTo>
                    <a:lnTo>
                      <a:pt x="450376" y="964159"/>
                    </a:lnTo>
                    <a:cubicBezTo>
                      <a:pt x="136562" y="961488"/>
                      <a:pt x="217848" y="1018235"/>
                      <a:pt x="95534" y="895921"/>
                    </a:cubicBezTo>
                    <a:cubicBezTo>
                      <a:pt x="86908" y="870043"/>
                      <a:pt x="71094" y="826090"/>
                      <a:pt x="68238" y="800386"/>
                    </a:cubicBezTo>
                    <a:cubicBezTo>
                      <a:pt x="65726" y="777779"/>
                      <a:pt x="68238" y="754893"/>
                      <a:pt x="68238" y="7321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708478" y="5718409"/>
                <a:ext cx="4956999" cy="1173720"/>
              </a:xfrm>
              <a:custGeom>
                <a:avLst/>
                <a:gdLst>
                  <a:gd name="connsiteX0" fmla="*/ 0 w 4956999"/>
                  <a:gd name="connsiteY0" fmla="*/ 27298 h 1173720"/>
                  <a:gd name="connsiteX1" fmla="*/ 1378423 w 4956999"/>
                  <a:gd name="connsiteY1" fmla="*/ 27298 h 1173720"/>
                  <a:gd name="connsiteX2" fmla="*/ 2497540 w 4956999"/>
                  <a:gd name="connsiteY2" fmla="*/ 13651 h 1173720"/>
                  <a:gd name="connsiteX3" fmla="*/ 2606722 w 4956999"/>
                  <a:gd name="connsiteY3" fmla="*/ 3 h 1173720"/>
                  <a:gd name="connsiteX4" fmla="*/ 4844955 w 4956999"/>
                  <a:gd name="connsiteY4" fmla="*/ 27298 h 1173720"/>
                  <a:gd name="connsiteX5" fmla="*/ 4858603 w 4956999"/>
                  <a:gd name="connsiteY5" fmla="*/ 327549 h 1173720"/>
                  <a:gd name="connsiteX6" fmla="*/ 4872250 w 4956999"/>
                  <a:gd name="connsiteY6" fmla="*/ 368492 h 1173720"/>
                  <a:gd name="connsiteX7" fmla="*/ 4899546 w 4956999"/>
                  <a:gd name="connsiteY7" fmla="*/ 600504 h 1173720"/>
                  <a:gd name="connsiteX8" fmla="*/ 4926841 w 4956999"/>
                  <a:gd name="connsiteY8" fmla="*/ 655095 h 1173720"/>
                  <a:gd name="connsiteX9" fmla="*/ 4954137 w 4956999"/>
                  <a:gd name="connsiteY9" fmla="*/ 750630 h 1173720"/>
                  <a:gd name="connsiteX10" fmla="*/ 4940489 w 4956999"/>
                  <a:gd name="connsiteY10" fmla="*/ 968994 h 1173720"/>
                  <a:gd name="connsiteX11" fmla="*/ 4831307 w 4956999"/>
                  <a:gd name="connsiteY11" fmla="*/ 1023585 h 1173720"/>
                  <a:gd name="connsiteX12" fmla="*/ 3411940 w 4956999"/>
                  <a:gd name="connsiteY12" fmla="*/ 1037233 h 1173720"/>
                  <a:gd name="connsiteX13" fmla="*/ 3207223 w 4956999"/>
                  <a:gd name="connsiteY13" fmla="*/ 1078176 h 1173720"/>
                  <a:gd name="connsiteX14" fmla="*/ 2811438 w 4956999"/>
                  <a:gd name="connsiteY14" fmla="*/ 1105472 h 1173720"/>
                  <a:gd name="connsiteX15" fmla="*/ 2483892 w 4956999"/>
                  <a:gd name="connsiteY15" fmla="*/ 1173710 h 1173720"/>
                  <a:gd name="connsiteX16" fmla="*/ 1528549 w 4956999"/>
                  <a:gd name="connsiteY16" fmla="*/ 1132767 h 1173720"/>
                  <a:gd name="connsiteX17" fmla="*/ 1255594 w 4956999"/>
                  <a:gd name="connsiteY17" fmla="*/ 1037233 h 1173720"/>
                  <a:gd name="connsiteX18" fmla="*/ 1146412 w 4956999"/>
                  <a:gd name="connsiteY18" fmla="*/ 996290 h 1173720"/>
                  <a:gd name="connsiteX19" fmla="*/ 982638 w 4956999"/>
                  <a:gd name="connsiteY19" fmla="*/ 941698 h 1173720"/>
                  <a:gd name="connsiteX20" fmla="*/ 846161 w 4956999"/>
                  <a:gd name="connsiteY20" fmla="*/ 873460 h 1173720"/>
                  <a:gd name="connsiteX21" fmla="*/ 641444 w 4956999"/>
                  <a:gd name="connsiteY21" fmla="*/ 805221 h 1173720"/>
                  <a:gd name="connsiteX22" fmla="*/ 545910 w 4956999"/>
                  <a:gd name="connsiteY22" fmla="*/ 736982 h 1173720"/>
                  <a:gd name="connsiteX23" fmla="*/ 491319 w 4956999"/>
                  <a:gd name="connsiteY23" fmla="*/ 709687 h 1173720"/>
                  <a:gd name="connsiteX24" fmla="*/ 395785 w 4956999"/>
                  <a:gd name="connsiteY24" fmla="*/ 614152 h 1173720"/>
                  <a:gd name="connsiteX25" fmla="*/ 341194 w 4956999"/>
                  <a:gd name="connsiteY25" fmla="*/ 573209 h 1173720"/>
                  <a:gd name="connsiteX26" fmla="*/ 259307 w 4956999"/>
                  <a:gd name="connsiteY26" fmla="*/ 464027 h 1173720"/>
                  <a:gd name="connsiteX27" fmla="*/ 177421 w 4956999"/>
                  <a:gd name="connsiteY27" fmla="*/ 382140 h 1173720"/>
                  <a:gd name="connsiteX28" fmla="*/ 95534 w 4956999"/>
                  <a:gd name="connsiteY28" fmla="*/ 259310 h 1173720"/>
                  <a:gd name="connsiteX29" fmla="*/ 54591 w 4956999"/>
                  <a:gd name="connsiteY29" fmla="*/ 232015 h 1173720"/>
                  <a:gd name="connsiteX30" fmla="*/ 27295 w 4956999"/>
                  <a:gd name="connsiteY30" fmla="*/ 177424 h 1173720"/>
                  <a:gd name="connsiteX31" fmla="*/ 68238 w 4956999"/>
                  <a:gd name="connsiteY31" fmla="*/ 13651 h 1173720"/>
                  <a:gd name="connsiteX32" fmla="*/ 81886 w 4956999"/>
                  <a:gd name="connsiteY32" fmla="*/ 3 h 1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6999" h="1173720">
                    <a:moveTo>
                      <a:pt x="0" y="27298"/>
                    </a:moveTo>
                    <a:cubicBezTo>
                      <a:pt x="604186" y="-19175"/>
                      <a:pt x="-68073" y="27298"/>
                      <a:pt x="1378423" y="27298"/>
                    </a:cubicBezTo>
                    <a:cubicBezTo>
                      <a:pt x="1751490" y="27298"/>
                      <a:pt x="2124501" y="18200"/>
                      <a:pt x="2497540" y="13651"/>
                    </a:cubicBezTo>
                    <a:cubicBezTo>
                      <a:pt x="2533934" y="9102"/>
                      <a:pt x="2570045" y="-210"/>
                      <a:pt x="2606722" y="3"/>
                    </a:cubicBezTo>
                    <a:lnTo>
                      <a:pt x="4844955" y="27298"/>
                    </a:lnTo>
                    <a:cubicBezTo>
                      <a:pt x="4849504" y="127382"/>
                      <a:pt x="4850614" y="227681"/>
                      <a:pt x="4858603" y="327549"/>
                    </a:cubicBezTo>
                    <a:cubicBezTo>
                      <a:pt x="4859750" y="341889"/>
                      <a:pt x="4870216" y="354251"/>
                      <a:pt x="4872250" y="368492"/>
                    </a:cubicBezTo>
                    <a:cubicBezTo>
                      <a:pt x="4877092" y="402389"/>
                      <a:pt x="4883866" y="548237"/>
                      <a:pt x="4899546" y="600504"/>
                    </a:cubicBezTo>
                    <a:cubicBezTo>
                      <a:pt x="4905392" y="619991"/>
                      <a:pt x="4918827" y="636395"/>
                      <a:pt x="4926841" y="655095"/>
                    </a:cubicBezTo>
                    <a:cubicBezTo>
                      <a:pt x="4938589" y="682506"/>
                      <a:pt x="4947211" y="722927"/>
                      <a:pt x="4954137" y="750630"/>
                    </a:cubicBezTo>
                    <a:cubicBezTo>
                      <a:pt x="4949588" y="823418"/>
                      <a:pt x="4970417" y="902488"/>
                      <a:pt x="4940489" y="968994"/>
                    </a:cubicBezTo>
                    <a:cubicBezTo>
                      <a:pt x="4923791" y="1006100"/>
                      <a:pt x="4871956" y="1021770"/>
                      <a:pt x="4831307" y="1023585"/>
                    </a:cubicBezTo>
                    <a:cubicBezTo>
                      <a:pt x="4358634" y="1044687"/>
                      <a:pt x="3885062" y="1032684"/>
                      <a:pt x="3411940" y="1037233"/>
                    </a:cubicBezTo>
                    <a:cubicBezTo>
                      <a:pt x="3332159" y="1054962"/>
                      <a:pt x="3284257" y="1067905"/>
                      <a:pt x="3207223" y="1078176"/>
                    </a:cubicBezTo>
                    <a:cubicBezTo>
                      <a:pt x="3050750" y="1099040"/>
                      <a:pt x="2999714" y="1096058"/>
                      <a:pt x="2811438" y="1105472"/>
                    </a:cubicBezTo>
                    <a:cubicBezTo>
                      <a:pt x="2746063" y="1121816"/>
                      <a:pt x="2553587" y="1174560"/>
                      <a:pt x="2483892" y="1173710"/>
                    </a:cubicBezTo>
                    <a:cubicBezTo>
                      <a:pt x="2165176" y="1169823"/>
                      <a:pt x="1846997" y="1146415"/>
                      <a:pt x="1528549" y="1132767"/>
                    </a:cubicBezTo>
                    <a:lnTo>
                      <a:pt x="1255594" y="1037233"/>
                    </a:lnTo>
                    <a:cubicBezTo>
                      <a:pt x="1218990" y="1024160"/>
                      <a:pt x="1183286" y="1008582"/>
                      <a:pt x="1146412" y="996290"/>
                    </a:cubicBezTo>
                    <a:cubicBezTo>
                      <a:pt x="1091821" y="978093"/>
                      <a:pt x="1035898" y="963486"/>
                      <a:pt x="982638" y="941698"/>
                    </a:cubicBezTo>
                    <a:cubicBezTo>
                      <a:pt x="935563" y="922440"/>
                      <a:pt x="892639" y="894117"/>
                      <a:pt x="846161" y="873460"/>
                    </a:cubicBezTo>
                    <a:cubicBezTo>
                      <a:pt x="767294" y="838408"/>
                      <a:pt x="722098" y="828264"/>
                      <a:pt x="641444" y="805221"/>
                    </a:cubicBezTo>
                    <a:cubicBezTo>
                      <a:pt x="618018" y="787652"/>
                      <a:pt x="573843" y="752944"/>
                      <a:pt x="545910" y="736982"/>
                    </a:cubicBezTo>
                    <a:cubicBezTo>
                      <a:pt x="528246" y="726888"/>
                      <a:pt x="509516" y="718785"/>
                      <a:pt x="491319" y="709687"/>
                    </a:cubicBezTo>
                    <a:lnTo>
                      <a:pt x="395785" y="614152"/>
                    </a:lnTo>
                    <a:cubicBezTo>
                      <a:pt x="379701" y="598068"/>
                      <a:pt x="356495" y="590040"/>
                      <a:pt x="341194" y="573209"/>
                    </a:cubicBezTo>
                    <a:cubicBezTo>
                      <a:pt x="310592" y="539547"/>
                      <a:pt x="288913" y="498568"/>
                      <a:pt x="259307" y="464027"/>
                    </a:cubicBezTo>
                    <a:cubicBezTo>
                      <a:pt x="234185" y="434718"/>
                      <a:pt x="201865" y="412016"/>
                      <a:pt x="177421" y="382140"/>
                    </a:cubicBezTo>
                    <a:cubicBezTo>
                      <a:pt x="118953" y="310679"/>
                      <a:pt x="157385" y="321161"/>
                      <a:pt x="95534" y="259310"/>
                    </a:cubicBezTo>
                    <a:cubicBezTo>
                      <a:pt x="83936" y="247712"/>
                      <a:pt x="68239" y="241113"/>
                      <a:pt x="54591" y="232015"/>
                    </a:cubicBezTo>
                    <a:cubicBezTo>
                      <a:pt x="45492" y="213818"/>
                      <a:pt x="28855" y="197709"/>
                      <a:pt x="27295" y="177424"/>
                    </a:cubicBezTo>
                    <a:cubicBezTo>
                      <a:pt x="20491" y="88969"/>
                      <a:pt x="26957" y="68693"/>
                      <a:pt x="68238" y="13651"/>
                    </a:cubicBezTo>
                    <a:cubicBezTo>
                      <a:pt x="72098" y="8504"/>
                      <a:pt x="77337" y="4552"/>
                      <a:pt x="81886" y="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436728" y="3916626"/>
                <a:ext cx="9949218" cy="3193858"/>
              </a:xfrm>
              <a:custGeom>
                <a:avLst/>
                <a:gdLst>
                  <a:gd name="connsiteX0" fmla="*/ 368489 w 9949218"/>
                  <a:gd name="connsiteY0" fmla="*/ 27577 h 3193858"/>
                  <a:gd name="connsiteX1" fmla="*/ 545910 w 9949218"/>
                  <a:gd name="connsiteY1" fmla="*/ 54873 h 3193858"/>
                  <a:gd name="connsiteX2" fmla="*/ 832513 w 9949218"/>
                  <a:gd name="connsiteY2" fmla="*/ 82168 h 3193858"/>
                  <a:gd name="connsiteX3" fmla="*/ 1146412 w 9949218"/>
                  <a:gd name="connsiteY3" fmla="*/ 123111 h 3193858"/>
                  <a:gd name="connsiteX4" fmla="*/ 1228298 w 9949218"/>
                  <a:gd name="connsiteY4" fmla="*/ 177702 h 3193858"/>
                  <a:gd name="connsiteX5" fmla="*/ 1282889 w 9949218"/>
                  <a:gd name="connsiteY5" fmla="*/ 218646 h 3193858"/>
                  <a:gd name="connsiteX6" fmla="*/ 1337480 w 9949218"/>
                  <a:gd name="connsiteY6" fmla="*/ 232293 h 3193858"/>
                  <a:gd name="connsiteX7" fmla="*/ 1514901 w 9949218"/>
                  <a:gd name="connsiteY7" fmla="*/ 355123 h 3193858"/>
                  <a:gd name="connsiteX8" fmla="*/ 1569492 w 9949218"/>
                  <a:gd name="connsiteY8" fmla="*/ 382419 h 3193858"/>
                  <a:gd name="connsiteX9" fmla="*/ 1774209 w 9949218"/>
                  <a:gd name="connsiteY9" fmla="*/ 396067 h 3193858"/>
                  <a:gd name="connsiteX10" fmla="*/ 1842447 w 9949218"/>
                  <a:gd name="connsiteY10" fmla="*/ 423362 h 3193858"/>
                  <a:gd name="connsiteX11" fmla="*/ 1924334 w 9949218"/>
                  <a:gd name="connsiteY11" fmla="*/ 437010 h 3193858"/>
                  <a:gd name="connsiteX12" fmla="*/ 2006221 w 9949218"/>
                  <a:gd name="connsiteY12" fmla="*/ 477953 h 3193858"/>
                  <a:gd name="connsiteX13" fmla="*/ 2060812 w 9949218"/>
                  <a:gd name="connsiteY13" fmla="*/ 491601 h 3193858"/>
                  <a:gd name="connsiteX14" fmla="*/ 2197289 w 9949218"/>
                  <a:gd name="connsiteY14" fmla="*/ 532544 h 3193858"/>
                  <a:gd name="connsiteX15" fmla="*/ 2497540 w 9949218"/>
                  <a:gd name="connsiteY15" fmla="*/ 546192 h 3193858"/>
                  <a:gd name="connsiteX16" fmla="*/ 2647665 w 9949218"/>
                  <a:gd name="connsiteY16" fmla="*/ 559840 h 3193858"/>
                  <a:gd name="connsiteX17" fmla="*/ 2715904 w 9949218"/>
                  <a:gd name="connsiteY17" fmla="*/ 573487 h 3193858"/>
                  <a:gd name="connsiteX18" fmla="*/ 2797791 w 9949218"/>
                  <a:gd name="connsiteY18" fmla="*/ 587135 h 3193858"/>
                  <a:gd name="connsiteX19" fmla="*/ 2947916 w 9949218"/>
                  <a:gd name="connsiteY19" fmla="*/ 641726 h 3193858"/>
                  <a:gd name="connsiteX20" fmla="*/ 3057098 w 9949218"/>
                  <a:gd name="connsiteY20" fmla="*/ 669022 h 3193858"/>
                  <a:gd name="connsiteX21" fmla="*/ 3166280 w 9949218"/>
                  <a:gd name="connsiteY21" fmla="*/ 723613 h 3193858"/>
                  <a:gd name="connsiteX22" fmla="*/ 3207224 w 9949218"/>
                  <a:gd name="connsiteY22" fmla="*/ 737261 h 3193858"/>
                  <a:gd name="connsiteX23" fmla="*/ 3316406 w 9949218"/>
                  <a:gd name="connsiteY23" fmla="*/ 791852 h 3193858"/>
                  <a:gd name="connsiteX24" fmla="*/ 3507474 w 9949218"/>
                  <a:gd name="connsiteY24" fmla="*/ 928329 h 3193858"/>
                  <a:gd name="connsiteX25" fmla="*/ 3603009 w 9949218"/>
                  <a:gd name="connsiteY25" fmla="*/ 969273 h 3193858"/>
                  <a:gd name="connsiteX26" fmla="*/ 3780429 w 9949218"/>
                  <a:gd name="connsiteY26" fmla="*/ 1051159 h 3193858"/>
                  <a:gd name="connsiteX27" fmla="*/ 3862316 w 9949218"/>
                  <a:gd name="connsiteY27" fmla="*/ 1064807 h 3193858"/>
                  <a:gd name="connsiteX28" fmla="*/ 4053385 w 9949218"/>
                  <a:gd name="connsiteY28" fmla="*/ 1092102 h 3193858"/>
                  <a:gd name="connsiteX29" fmla="*/ 4148919 w 9949218"/>
                  <a:gd name="connsiteY29" fmla="*/ 1133046 h 3193858"/>
                  <a:gd name="connsiteX30" fmla="*/ 4394579 w 9949218"/>
                  <a:gd name="connsiteY30" fmla="*/ 1187637 h 3193858"/>
                  <a:gd name="connsiteX31" fmla="*/ 4572000 w 9949218"/>
                  <a:gd name="connsiteY31" fmla="*/ 1228580 h 3193858"/>
                  <a:gd name="connsiteX32" fmla="*/ 4776716 w 9949218"/>
                  <a:gd name="connsiteY32" fmla="*/ 1324114 h 3193858"/>
                  <a:gd name="connsiteX33" fmla="*/ 4899546 w 9949218"/>
                  <a:gd name="connsiteY33" fmla="*/ 1392353 h 3193858"/>
                  <a:gd name="connsiteX34" fmla="*/ 4954137 w 9949218"/>
                  <a:gd name="connsiteY34" fmla="*/ 1433296 h 3193858"/>
                  <a:gd name="connsiteX35" fmla="*/ 5063319 w 9949218"/>
                  <a:gd name="connsiteY35" fmla="*/ 1474240 h 3193858"/>
                  <a:gd name="connsiteX36" fmla="*/ 5131558 w 9949218"/>
                  <a:gd name="connsiteY36" fmla="*/ 1501535 h 3193858"/>
                  <a:gd name="connsiteX37" fmla="*/ 5240740 w 9949218"/>
                  <a:gd name="connsiteY37" fmla="*/ 1583422 h 3193858"/>
                  <a:gd name="connsiteX38" fmla="*/ 5418161 w 9949218"/>
                  <a:gd name="connsiteY38" fmla="*/ 1692604 h 3193858"/>
                  <a:gd name="connsiteX39" fmla="*/ 5527343 w 9949218"/>
                  <a:gd name="connsiteY39" fmla="*/ 1747195 h 3193858"/>
                  <a:gd name="connsiteX40" fmla="*/ 5568286 w 9949218"/>
                  <a:gd name="connsiteY40" fmla="*/ 1788138 h 3193858"/>
                  <a:gd name="connsiteX41" fmla="*/ 5759355 w 9949218"/>
                  <a:gd name="connsiteY41" fmla="*/ 1924616 h 3193858"/>
                  <a:gd name="connsiteX42" fmla="*/ 5909480 w 9949218"/>
                  <a:gd name="connsiteY42" fmla="*/ 2033798 h 3193858"/>
                  <a:gd name="connsiteX43" fmla="*/ 5964071 w 9949218"/>
                  <a:gd name="connsiteY43" fmla="*/ 2061093 h 3193858"/>
                  <a:gd name="connsiteX44" fmla="*/ 6114197 w 9949218"/>
                  <a:gd name="connsiteY44" fmla="*/ 2156628 h 3193858"/>
                  <a:gd name="connsiteX45" fmla="*/ 6196083 w 9949218"/>
                  <a:gd name="connsiteY45" fmla="*/ 2211219 h 3193858"/>
                  <a:gd name="connsiteX46" fmla="*/ 6359856 w 9949218"/>
                  <a:gd name="connsiteY46" fmla="*/ 2265810 h 3193858"/>
                  <a:gd name="connsiteX47" fmla="*/ 6428095 w 9949218"/>
                  <a:gd name="connsiteY47" fmla="*/ 2306753 h 3193858"/>
                  <a:gd name="connsiteX48" fmla="*/ 6523629 w 9949218"/>
                  <a:gd name="connsiteY48" fmla="*/ 2334049 h 3193858"/>
                  <a:gd name="connsiteX49" fmla="*/ 6632812 w 9949218"/>
                  <a:gd name="connsiteY49" fmla="*/ 2388640 h 3193858"/>
                  <a:gd name="connsiteX50" fmla="*/ 6810232 w 9949218"/>
                  <a:gd name="connsiteY50" fmla="*/ 2429583 h 3193858"/>
                  <a:gd name="connsiteX51" fmla="*/ 6987653 w 9949218"/>
                  <a:gd name="connsiteY51" fmla="*/ 2484174 h 3193858"/>
                  <a:gd name="connsiteX52" fmla="*/ 7301552 w 9949218"/>
                  <a:gd name="connsiteY52" fmla="*/ 2525117 h 3193858"/>
                  <a:gd name="connsiteX53" fmla="*/ 7574507 w 9949218"/>
                  <a:gd name="connsiteY53" fmla="*/ 2552413 h 3193858"/>
                  <a:gd name="connsiteX54" fmla="*/ 8079474 w 9949218"/>
                  <a:gd name="connsiteY54" fmla="*/ 2566061 h 3193858"/>
                  <a:gd name="connsiteX55" fmla="*/ 9089409 w 9949218"/>
                  <a:gd name="connsiteY55" fmla="*/ 2579708 h 3193858"/>
                  <a:gd name="connsiteX56" fmla="*/ 9949218 w 9949218"/>
                  <a:gd name="connsiteY56" fmla="*/ 2593356 h 3193858"/>
                  <a:gd name="connsiteX57" fmla="*/ 9689910 w 9949218"/>
                  <a:gd name="connsiteY57" fmla="*/ 3084675 h 3193858"/>
                  <a:gd name="connsiteX58" fmla="*/ 9539785 w 9949218"/>
                  <a:gd name="connsiteY58" fmla="*/ 3098323 h 3193858"/>
                  <a:gd name="connsiteX59" fmla="*/ 9307773 w 9949218"/>
                  <a:gd name="connsiteY59" fmla="*/ 3125619 h 3193858"/>
                  <a:gd name="connsiteX60" fmla="*/ 8816453 w 9949218"/>
                  <a:gd name="connsiteY60" fmla="*/ 3139267 h 3193858"/>
                  <a:gd name="connsiteX61" fmla="*/ 8693624 w 9949218"/>
                  <a:gd name="connsiteY61" fmla="*/ 3152914 h 3193858"/>
                  <a:gd name="connsiteX62" fmla="*/ 8625385 w 9949218"/>
                  <a:gd name="connsiteY62" fmla="*/ 3180210 h 3193858"/>
                  <a:gd name="connsiteX63" fmla="*/ 8543498 w 9949218"/>
                  <a:gd name="connsiteY63" fmla="*/ 3193858 h 3193858"/>
                  <a:gd name="connsiteX64" fmla="*/ 4326340 w 9949218"/>
                  <a:gd name="connsiteY64" fmla="*/ 3180210 h 3193858"/>
                  <a:gd name="connsiteX65" fmla="*/ 4107976 w 9949218"/>
                  <a:gd name="connsiteY65" fmla="*/ 3166562 h 3193858"/>
                  <a:gd name="connsiteX66" fmla="*/ 3998794 w 9949218"/>
                  <a:gd name="connsiteY66" fmla="*/ 3152914 h 3193858"/>
                  <a:gd name="connsiteX67" fmla="*/ 3835021 w 9949218"/>
                  <a:gd name="connsiteY67" fmla="*/ 3139267 h 3193858"/>
                  <a:gd name="connsiteX68" fmla="*/ 2374710 w 9949218"/>
                  <a:gd name="connsiteY68" fmla="*/ 3152914 h 3193858"/>
                  <a:gd name="connsiteX69" fmla="*/ 2169994 w 9949218"/>
                  <a:gd name="connsiteY69" fmla="*/ 3166562 h 3193858"/>
                  <a:gd name="connsiteX70" fmla="*/ 204716 w 9949218"/>
                  <a:gd name="connsiteY70" fmla="*/ 3139267 h 3193858"/>
                  <a:gd name="connsiteX71" fmla="*/ 150125 w 9949218"/>
                  <a:gd name="connsiteY71" fmla="*/ 3084675 h 3193858"/>
                  <a:gd name="connsiteX72" fmla="*/ 27295 w 9949218"/>
                  <a:gd name="connsiteY72" fmla="*/ 2675243 h 3193858"/>
                  <a:gd name="connsiteX73" fmla="*/ 0 w 9949218"/>
                  <a:gd name="connsiteY73" fmla="*/ 2497822 h 3193858"/>
                  <a:gd name="connsiteX74" fmla="*/ 13647 w 9949218"/>
                  <a:gd name="connsiteY74" fmla="*/ 928329 h 3193858"/>
                  <a:gd name="connsiteX75" fmla="*/ 54591 w 9949218"/>
                  <a:gd name="connsiteY75" fmla="*/ 587135 h 3193858"/>
                  <a:gd name="connsiteX76" fmla="*/ 68238 w 9949218"/>
                  <a:gd name="connsiteY76" fmla="*/ 464305 h 3193858"/>
                  <a:gd name="connsiteX77" fmla="*/ 95534 w 9949218"/>
                  <a:gd name="connsiteY77" fmla="*/ 409714 h 3193858"/>
                  <a:gd name="connsiteX78" fmla="*/ 109182 w 9949218"/>
                  <a:gd name="connsiteY78" fmla="*/ 368771 h 3193858"/>
                  <a:gd name="connsiteX79" fmla="*/ 122829 w 9949218"/>
                  <a:gd name="connsiteY79" fmla="*/ 314180 h 3193858"/>
                  <a:gd name="connsiteX80" fmla="*/ 177421 w 9949218"/>
                  <a:gd name="connsiteY80" fmla="*/ 259589 h 3193858"/>
                  <a:gd name="connsiteX81" fmla="*/ 218364 w 9949218"/>
                  <a:gd name="connsiteY81" fmla="*/ 204998 h 3193858"/>
                  <a:gd name="connsiteX82" fmla="*/ 286603 w 9949218"/>
                  <a:gd name="connsiteY82" fmla="*/ 13929 h 3193858"/>
                  <a:gd name="connsiteX83" fmla="*/ 368489 w 9949218"/>
                  <a:gd name="connsiteY83" fmla="*/ 27577 h 319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949218" h="3193858">
                    <a:moveTo>
                      <a:pt x="368489" y="27577"/>
                    </a:moveTo>
                    <a:cubicBezTo>
                      <a:pt x="411707" y="34401"/>
                      <a:pt x="443222" y="44250"/>
                      <a:pt x="545910" y="54873"/>
                    </a:cubicBezTo>
                    <a:cubicBezTo>
                      <a:pt x="641367" y="64748"/>
                      <a:pt x="737662" y="67575"/>
                      <a:pt x="832513" y="82168"/>
                    </a:cubicBezTo>
                    <a:cubicBezTo>
                      <a:pt x="1055122" y="116416"/>
                      <a:pt x="950395" y="103510"/>
                      <a:pt x="1146412" y="123111"/>
                    </a:cubicBezTo>
                    <a:cubicBezTo>
                      <a:pt x="1173707" y="141308"/>
                      <a:pt x="1202054" y="158019"/>
                      <a:pt x="1228298" y="177702"/>
                    </a:cubicBezTo>
                    <a:cubicBezTo>
                      <a:pt x="1246495" y="191350"/>
                      <a:pt x="1262544" y="208474"/>
                      <a:pt x="1282889" y="218646"/>
                    </a:cubicBezTo>
                    <a:cubicBezTo>
                      <a:pt x="1299666" y="227034"/>
                      <a:pt x="1319283" y="227744"/>
                      <a:pt x="1337480" y="232293"/>
                    </a:cubicBezTo>
                    <a:cubicBezTo>
                      <a:pt x="1585101" y="430389"/>
                      <a:pt x="1394018" y="303315"/>
                      <a:pt x="1514901" y="355123"/>
                    </a:cubicBezTo>
                    <a:cubicBezTo>
                      <a:pt x="1533601" y="363137"/>
                      <a:pt x="1549396" y="379246"/>
                      <a:pt x="1569492" y="382419"/>
                    </a:cubicBezTo>
                    <a:cubicBezTo>
                      <a:pt x="1637046" y="393086"/>
                      <a:pt x="1705970" y="391518"/>
                      <a:pt x="1774209" y="396067"/>
                    </a:cubicBezTo>
                    <a:cubicBezTo>
                      <a:pt x="1796955" y="405165"/>
                      <a:pt x="1818812" y="416916"/>
                      <a:pt x="1842447" y="423362"/>
                    </a:cubicBezTo>
                    <a:cubicBezTo>
                      <a:pt x="1869144" y="430643"/>
                      <a:pt x="1898082" y="428259"/>
                      <a:pt x="1924334" y="437010"/>
                    </a:cubicBezTo>
                    <a:cubicBezTo>
                      <a:pt x="1953285" y="446660"/>
                      <a:pt x="1977886" y="466619"/>
                      <a:pt x="2006221" y="477953"/>
                    </a:cubicBezTo>
                    <a:cubicBezTo>
                      <a:pt x="2023637" y="484919"/>
                      <a:pt x="2042846" y="486211"/>
                      <a:pt x="2060812" y="491601"/>
                    </a:cubicBezTo>
                    <a:cubicBezTo>
                      <a:pt x="2077195" y="496516"/>
                      <a:pt x="2169089" y="530375"/>
                      <a:pt x="2197289" y="532544"/>
                    </a:cubicBezTo>
                    <a:cubicBezTo>
                      <a:pt x="2297181" y="540228"/>
                      <a:pt x="2397456" y="541643"/>
                      <a:pt x="2497540" y="546192"/>
                    </a:cubicBezTo>
                    <a:cubicBezTo>
                      <a:pt x="2547582" y="550741"/>
                      <a:pt x="2597805" y="553608"/>
                      <a:pt x="2647665" y="559840"/>
                    </a:cubicBezTo>
                    <a:cubicBezTo>
                      <a:pt x="2670683" y="562717"/>
                      <a:pt x="2693081" y="569338"/>
                      <a:pt x="2715904" y="573487"/>
                    </a:cubicBezTo>
                    <a:cubicBezTo>
                      <a:pt x="2743130" y="578437"/>
                      <a:pt x="2770495" y="582586"/>
                      <a:pt x="2797791" y="587135"/>
                    </a:cubicBezTo>
                    <a:cubicBezTo>
                      <a:pt x="2876234" y="626357"/>
                      <a:pt x="2842213" y="613538"/>
                      <a:pt x="2947916" y="641726"/>
                    </a:cubicBezTo>
                    <a:cubicBezTo>
                      <a:pt x="2984163" y="651392"/>
                      <a:pt x="3021972" y="655850"/>
                      <a:pt x="3057098" y="669022"/>
                    </a:cubicBezTo>
                    <a:cubicBezTo>
                      <a:pt x="3095197" y="683309"/>
                      <a:pt x="3129237" y="706775"/>
                      <a:pt x="3166280" y="723613"/>
                    </a:cubicBezTo>
                    <a:cubicBezTo>
                      <a:pt x="3179377" y="729566"/>
                      <a:pt x="3194127" y="731308"/>
                      <a:pt x="3207224" y="737261"/>
                    </a:cubicBezTo>
                    <a:cubicBezTo>
                      <a:pt x="3244267" y="754099"/>
                      <a:pt x="3281901" y="770287"/>
                      <a:pt x="3316406" y="791852"/>
                    </a:cubicBezTo>
                    <a:cubicBezTo>
                      <a:pt x="3401444" y="845000"/>
                      <a:pt x="3424071" y="883420"/>
                      <a:pt x="3507474" y="928329"/>
                    </a:cubicBezTo>
                    <a:cubicBezTo>
                      <a:pt x="3537979" y="944755"/>
                      <a:pt x="3571613" y="954621"/>
                      <a:pt x="3603009" y="969273"/>
                    </a:cubicBezTo>
                    <a:cubicBezTo>
                      <a:pt x="3641079" y="987039"/>
                      <a:pt x="3730419" y="1037520"/>
                      <a:pt x="3780429" y="1051159"/>
                    </a:cubicBezTo>
                    <a:cubicBezTo>
                      <a:pt x="3807126" y="1058440"/>
                      <a:pt x="3834950" y="1060702"/>
                      <a:pt x="3862316" y="1064807"/>
                    </a:cubicBezTo>
                    <a:lnTo>
                      <a:pt x="4053385" y="1092102"/>
                    </a:lnTo>
                    <a:cubicBezTo>
                      <a:pt x="4085230" y="1105750"/>
                      <a:pt x="4116051" y="1122090"/>
                      <a:pt x="4148919" y="1133046"/>
                    </a:cubicBezTo>
                    <a:cubicBezTo>
                      <a:pt x="4272434" y="1174218"/>
                      <a:pt x="4283446" y="1171761"/>
                      <a:pt x="4394579" y="1187637"/>
                    </a:cubicBezTo>
                    <a:cubicBezTo>
                      <a:pt x="4608338" y="1273139"/>
                      <a:pt x="4271631" y="1145144"/>
                      <a:pt x="4572000" y="1228580"/>
                    </a:cubicBezTo>
                    <a:cubicBezTo>
                      <a:pt x="4694798" y="1262691"/>
                      <a:pt x="4687202" y="1274384"/>
                      <a:pt x="4776716" y="1324114"/>
                    </a:cubicBezTo>
                    <a:cubicBezTo>
                      <a:pt x="4854755" y="1367469"/>
                      <a:pt x="4814224" y="1335472"/>
                      <a:pt x="4899546" y="1392353"/>
                    </a:cubicBezTo>
                    <a:cubicBezTo>
                      <a:pt x="4918472" y="1404970"/>
                      <a:pt x="4934253" y="1422249"/>
                      <a:pt x="4954137" y="1433296"/>
                    </a:cubicBezTo>
                    <a:cubicBezTo>
                      <a:pt x="4990655" y="1453584"/>
                      <a:pt x="5025605" y="1460097"/>
                      <a:pt x="5063319" y="1474240"/>
                    </a:cubicBezTo>
                    <a:cubicBezTo>
                      <a:pt x="5086258" y="1482842"/>
                      <a:pt x="5110694" y="1488695"/>
                      <a:pt x="5131558" y="1501535"/>
                    </a:cubicBezTo>
                    <a:cubicBezTo>
                      <a:pt x="5170302" y="1525378"/>
                      <a:pt x="5204346" y="1556126"/>
                      <a:pt x="5240740" y="1583422"/>
                    </a:cubicBezTo>
                    <a:cubicBezTo>
                      <a:pt x="5311819" y="1636732"/>
                      <a:pt x="5340347" y="1645916"/>
                      <a:pt x="5418161" y="1692604"/>
                    </a:cubicBezTo>
                    <a:cubicBezTo>
                      <a:pt x="5499929" y="1741665"/>
                      <a:pt x="5413344" y="1701595"/>
                      <a:pt x="5527343" y="1747195"/>
                    </a:cubicBezTo>
                    <a:cubicBezTo>
                      <a:pt x="5540991" y="1760843"/>
                      <a:pt x="5553761" y="1775428"/>
                      <a:pt x="5568286" y="1788138"/>
                    </a:cubicBezTo>
                    <a:cubicBezTo>
                      <a:pt x="5636550" y="1847869"/>
                      <a:pt x="5677157" y="1869817"/>
                      <a:pt x="5759355" y="1924616"/>
                    </a:cubicBezTo>
                    <a:cubicBezTo>
                      <a:pt x="5770097" y="1931777"/>
                      <a:pt x="5870910" y="2011758"/>
                      <a:pt x="5909480" y="2033798"/>
                    </a:cubicBezTo>
                    <a:cubicBezTo>
                      <a:pt x="5927144" y="2043892"/>
                      <a:pt x="5946625" y="2050626"/>
                      <a:pt x="5964071" y="2061093"/>
                    </a:cubicBezTo>
                    <a:cubicBezTo>
                      <a:pt x="6014933" y="2091610"/>
                      <a:pt x="6064155" y="2124783"/>
                      <a:pt x="6114197" y="2156628"/>
                    </a:cubicBezTo>
                    <a:cubicBezTo>
                      <a:pt x="6141873" y="2174240"/>
                      <a:pt x="6166105" y="2197896"/>
                      <a:pt x="6196083" y="2211219"/>
                    </a:cubicBezTo>
                    <a:cubicBezTo>
                      <a:pt x="6248667" y="2234590"/>
                      <a:pt x="6305265" y="2247613"/>
                      <a:pt x="6359856" y="2265810"/>
                    </a:cubicBezTo>
                    <a:cubicBezTo>
                      <a:pt x="6385021" y="2274198"/>
                      <a:pt x="6403609" y="2296550"/>
                      <a:pt x="6428095" y="2306753"/>
                    </a:cubicBezTo>
                    <a:cubicBezTo>
                      <a:pt x="6458666" y="2319491"/>
                      <a:pt x="6492879" y="2321749"/>
                      <a:pt x="6523629" y="2334049"/>
                    </a:cubicBezTo>
                    <a:cubicBezTo>
                      <a:pt x="6561409" y="2349161"/>
                      <a:pt x="6592912" y="2380660"/>
                      <a:pt x="6632812" y="2388640"/>
                    </a:cubicBezTo>
                    <a:cubicBezTo>
                      <a:pt x="6669984" y="2396074"/>
                      <a:pt x="6788279" y="2418606"/>
                      <a:pt x="6810232" y="2429583"/>
                    </a:cubicBezTo>
                    <a:cubicBezTo>
                      <a:pt x="6920891" y="2484912"/>
                      <a:pt x="6861908" y="2466210"/>
                      <a:pt x="6987653" y="2484174"/>
                    </a:cubicBezTo>
                    <a:cubicBezTo>
                      <a:pt x="7138203" y="2544395"/>
                      <a:pt x="7010796" y="2501857"/>
                      <a:pt x="7301552" y="2525117"/>
                    </a:cubicBezTo>
                    <a:cubicBezTo>
                      <a:pt x="7593351" y="2548461"/>
                      <a:pt x="7111389" y="2533888"/>
                      <a:pt x="7574507" y="2552413"/>
                    </a:cubicBezTo>
                    <a:cubicBezTo>
                      <a:pt x="7742756" y="2559143"/>
                      <a:pt x="7911118" y="2563028"/>
                      <a:pt x="8079474" y="2566061"/>
                    </a:cubicBezTo>
                    <a:lnTo>
                      <a:pt x="9089409" y="2579708"/>
                    </a:lnTo>
                    <a:lnTo>
                      <a:pt x="9949218" y="2593356"/>
                    </a:lnTo>
                    <a:cubicBezTo>
                      <a:pt x="9901219" y="3153338"/>
                      <a:pt x="10068148" y="3056658"/>
                      <a:pt x="9689910" y="3084675"/>
                    </a:cubicBezTo>
                    <a:cubicBezTo>
                      <a:pt x="9639799" y="3088387"/>
                      <a:pt x="9589827" y="3093774"/>
                      <a:pt x="9539785" y="3098323"/>
                    </a:cubicBezTo>
                    <a:cubicBezTo>
                      <a:pt x="9443225" y="3130510"/>
                      <a:pt x="9491181" y="3118283"/>
                      <a:pt x="9307773" y="3125619"/>
                    </a:cubicBezTo>
                    <a:cubicBezTo>
                      <a:pt x="9144067" y="3132167"/>
                      <a:pt x="8980226" y="3134718"/>
                      <a:pt x="8816453" y="3139267"/>
                    </a:cubicBezTo>
                    <a:cubicBezTo>
                      <a:pt x="8775510" y="3143816"/>
                      <a:pt x="8733905" y="3144282"/>
                      <a:pt x="8693624" y="3152914"/>
                    </a:cubicBezTo>
                    <a:cubicBezTo>
                      <a:pt x="8669669" y="3158047"/>
                      <a:pt x="8649020" y="3173764"/>
                      <a:pt x="8625385" y="3180210"/>
                    </a:cubicBezTo>
                    <a:cubicBezTo>
                      <a:pt x="8598688" y="3187491"/>
                      <a:pt x="8570794" y="3189309"/>
                      <a:pt x="8543498" y="3193858"/>
                    </a:cubicBezTo>
                    <a:lnTo>
                      <a:pt x="4326340" y="3180210"/>
                    </a:lnTo>
                    <a:cubicBezTo>
                      <a:pt x="4253411" y="3179761"/>
                      <a:pt x="4180654" y="3172619"/>
                      <a:pt x="4107976" y="3166562"/>
                    </a:cubicBezTo>
                    <a:cubicBezTo>
                      <a:pt x="4071425" y="3163516"/>
                      <a:pt x="4035289" y="3156563"/>
                      <a:pt x="3998794" y="3152914"/>
                    </a:cubicBezTo>
                    <a:cubicBezTo>
                      <a:pt x="3944286" y="3147463"/>
                      <a:pt x="3889612" y="3143816"/>
                      <a:pt x="3835021" y="3139267"/>
                    </a:cubicBezTo>
                    <a:lnTo>
                      <a:pt x="2374710" y="3152914"/>
                    </a:lnTo>
                    <a:cubicBezTo>
                      <a:pt x="2306329" y="3154035"/>
                      <a:pt x="2238383" y="3166992"/>
                      <a:pt x="2169994" y="3166562"/>
                    </a:cubicBezTo>
                    <a:lnTo>
                      <a:pt x="204716" y="3139267"/>
                    </a:lnTo>
                    <a:cubicBezTo>
                      <a:pt x="186519" y="3121070"/>
                      <a:pt x="167341" y="3103803"/>
                      <a:pt x="150125" y="3084675"/>
                    </a:cubicBezTo>
                    <a:cubicBezTo>
                      <a:pt x="14110" y="2933547"/>
                      <a:pt x="78117" y="2988645"/>
                      <a:pt x="27295" y="2675243"/>
                    </a:cubicBezTo>
                    <a:cubicBezTo>
                      <a:pt x="17717" y="2616178"/>
                      <a:pt x="0" y="2497822"/>
                      <a:pt x="0" y="2497822"/>
                    </a:cubicBezTo>
                    <a:cubicBezTo>
                      <a:pt x="4549" y="1974658"/>
                      <a:pt x="5839" y="1451455"/>
                      <a:pt x="13647" y="928329"/>
                    </a:cubicBezTo>
                    <a:cubicBezTo>
                      <a:pt x="17437" y="674400"/>
                      <a:pt x="3703" y="739797"/>
                      <a:pt x="54591" y="587135"/>
                    </a:cubicBezTo>
                    <a:cubicBezTo>
                      <a:pt x="59140" y="546192"/>
                      <a:pt x="58975" y="504445"/>
                      <a:pt x="68238" y="464305"/>
                    </a:cubicBezTo>
                    <a:cubicBezTo>
                      <a:pt x="72813" y="444481"/>
                      <a:pt x="87520" y="428414"/>
                      <a:pt x="95534" y="409714"/>
                    </a:cubicBezTo>
                    <a:cubicBezTo>
                      <a:pt x="101201" y="396491"/>
                      <a:pt x="105230" y="382603"/>
                      <a:pt x="109182" y="368771"/>
                    </a:cubicBezTo>
                    <a:cubicBezTo>
                      <a:pt x="114335" y="350736"/>
                      <a:pt x="112888" y="330086"/>
                      <a:pt x="122829" y="314180"/>
                    </a:cubicBezTo>
                    <a:cubicBezTo>
                      <a:pt x="136468" y="292357"/>
                      <a:pt x="160475" y="278956"/>
                      <a:pt x="177421" y="259589"/>
                    </a:cubicBezTo>
                    <a:cubicBezTo>
                      <a:pt x="192400" y="242471"/>
                      <a:pt x="206661" y="224503"/>
                      <a:pt x="218364" y="204998"/>
                    </a:cubicBezTo>
                    <a:cubicBezTo>
                      <a:pt x="267837" y="122541"/>
                      <a:pt x="262042" y="112171"/>
                      <a:pt x="286603" y="13929"/>
                    </a:cubicBezTo>
                    <a:cubicBezTo>
                      <a:pt x="295430" y="-21378"/>
                      <a:pt x="325271" y="20753"/>
                      <a:pt x="368489" y="27577"/>
                    </a:cubicBezTo>
                    <a:close/>
                  </a:path>
                </a:pathLst>
              </a:custGeom>
              <a:solidFill>
                <a:srgbClr val="EA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602955" y="3859553"/>
              <a:ext cx="785374" cy="336656"/>
            </a:xfrm>
            <a:custGeom>
              <a:avLst/>
              <a:gdLst>
                <a:gd name="connsiteX0" fmla="*/ 0 w 785374"/>
                <a:gd name="connsiteY0" fmla="*/ 0 h 336656"/>
                <a:gd name="connsiteX1" fmla="*/ 89757 w 785374"/>
                <a:gd name="connsiteY1" fmla="*/ 44879 h 336656"/>
                <a:gd name="connsiteX2" fmla="*/ 129025 w 785374"/>
                <a:gd name="connsiteY2" fmla="*/ 72928 h 336656"/>
                <a:gd name="connsiteX3" fmla="*/ 134635 w 785374"/>
                <a:gd name="connsiteY3" fmla="*/ 89757 h 336656"/>
                <a:gd name="connsiteX4" fmla="*/ 168294 w 785374"/>
                <a:gd name="connsiteY4" fmla="*/ 106587 h 336656"/>
                <a:gd name="connsiteX5" fmla="*/ 196343 w 785374"/>
                <a:gd name="connsiteY5" fmla="*/ 129026 h 336656"/>
                <a:gd name="connsiteX6" fmla="*/ 230002 w 785374"/>
                <a:gd name="connsiteY6" fmla="*/ 151465 h 336656"/>
                <a:gd name="connsiteX7" fmla="*/ 246832 w 785374"/>
                <a:gd name="connsiteY7" fmla="*/ 162685 h 336656"/>
                <a:gd name="connsiteX8" fmla="*/ 302930 w 785374"/>
                <a:gd name="connsiteY8" fmla="*/ 168295 h 336656"/>
                <a:gd name="connsiteX9" fmla="*/ 319759 w 785374"/>
                <a:gd name="connsiteY9" fmla="*/ 173905 h 336656"/>
                <a:gd name="connsiteX10" fmla="*/ 359028 w 785374"/>
                <a:gd name="connsiteY10" fmla="*/ 207564 h 336656"/>
                <a:gd name="connsiteX11" fmla="*/ 375857 w 785374"/>
                <a:gd name="connsiteY11" fmla="*/ 213173 h 336656"/>
                <a:gd name="connsiteX12" fmla="*/ 409516 w 785374"/>
                <a:gd name="connsiteY12" fmla="*/ 235613 h 336656"/>
                <a:gd name="connsiteX13" fmla="*/ 443175 w 785374"/>
                <a:gd name="connsiteY13" fmla="*/ 258052 h 336656"/>
                <a:gd name="connsiteX14" fmla="*/ 460005 w 785374"/>
                <a:gd name="connsiteY14" fmla="*/ 274881 h 336656"/>
                <a:gd name="connsiteX15" fmla="*/ 499273 w 785374"/>
                <a:gd name="connsiteY15" fmla="*/ 286101 h 336656"/>
                <a:gd name="connsiteX16" fmla="*/ 549762 w 785374"/>
                <a:gd name="connsiteY16" fmla="*/ 297321 h 336656"/>
                <a:gd name="connsiteX17" fmla="*/ 605860 w 785374"/>
                <a:gd name="connsiteY17" fmla="*/ 314150 h 336656"/>
                <a:gd name="connsiteX18" fmla="*/ 650738 w 785374"/>
                <a:gd name="connsiteY18" fmla="*/ 325370 h 336656"/>
                <a:gd name="connsiteX19" fmla="*/ 740495 w 785374"/>
                <a:gd name="connsiteY19" fmla="*/ 330980 h 336656"/>
                <a:gd name="connsiteX20" fmla="*/ 785374 w 785374"/>
                <a:gd name="connsiteY20" fmla="*/ 336589 h 3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374" h="336656">
                  <a:moveTo>
                    <a:pt x="0" y="0"/>
                  </a:moveTo>
                  <a:cubicBezTo>
                    <a:pt x="46997" y="9400"/>
                    <a:pt x="32687" y="3027"/>
                    <a:pt x="89757" y="44879"/>
                  </a:cubicBezTo>
                  <a:cubicBezTo>
                    <a:pt x="134125" y="77415"/>
                    <a:pt x="92240" y="60666"/>
                    <a:pt x="129025" y="72928"/>
                  </a:cubicBezTo>
                  <a:cubicBezTo>
                    <a:pt x="130895" y="78538"/>
                    <a:pt x="130941" y="85140"/>
                    <a:pt x="134635" y="89757"/>
                  </a:cubicBezTo>
                  <a:cubicBezTo>
                    <a:pt x="142544" y="99643"/>
                    <a:pt x="157207" y="102891"/>
                    <a:pt x="168294" y="106587"/>
                  </a:cubicBezTo>
                  <a:cubicBezTo>
                    <a:pt x="179203" y="139311"/>
                    <a:pt x="164438" y="110794"/>
                    <a:pt x="196343" y="129026"/>
                  </a:cubicBezTo>
                  <a:cubicBezTo>
                    <a:pt x="255164" y="162639"/>
                    <a:pt x="177466" y="133955"/>
                    <a:pt x="230002" y="151465"/>
                  </a:cubicBezTo>
                  <a:cubicBezTo>
                    <a:pt x="235612" y="155205"/>
                    <a:pt x="240262" y="161169"/>
                    <a:pt x="246832" y="162685"/>
                  </a:cubicBezTo>
                  <a:cubicBezTo>
                    <a:pt x="265143" y="166911"/>
                    <a:pt x="284356" y="165437"/>
                    <a:pt x="302930" y="168295"/>
                  </a:cubicBezTo>
                  <a:cubicBezTo>
                    <a:pt x="308774" y="169194"/>
                    <a:pt x="314149" y="172035"/>
                    <a:pt x="319759" y="173905"/>
                  </a:cubicBezTo>
                  <a:cubicBezTo>
                    <a:pt x="333020" y="187165"/>
                    <a:pt x="342240" y="197971"/>
                    <a:pt x="359028" y="207564"/>
                  </a:cubicBezTo>
                  <a:cubicBezTo>
                    <a:pt x="364162" y="210498"/>
                    <a:pt x="370247" y="211303"/>
                    <a:pt x="375857" y="213173"/>
                  </a:cubicBezTo>
                  <a:cubicBezTo>
                    <a:pt x="413206" y="250522"/>
                    <a:pt x="372984" y="215317"/>
                    <a:pt x="409516" y="235613"/>
                  </a:cubicBezTo>
                  <a:cubicBezTo>
                    <a:pt x="421303" y="242162"/>
                    <a:pt x="433640" y="248517"/>
                    <a:pt x="443175" y="258052"/>
                  </a:cubicBezTo>
                  <a:cubicBezTo>
                    <a:pt x="448785" y="263662"/>
                    <a:pt x="453404" y="270480"/>
                    <a:pt x="460005" y="274881"/>
                  </a:cubicBezTo>
                  <a:cubicBezTo>
                    <a:pt x="465050" y="278244"/>
                    <a:pt x="495999" y="285166"/>
                    <a:pt x="499273" y="286101"/>
                  </a:cubicBezTo>
                  <a:cubicBezTo>
                    <a:pt x="550212" y="300655"/>
                    <a:pt x="465418" y="280453"/>
                    <a:pt x="549762" y="297321"/>
                  </a:cubicBezTo>
                  <a:cubicBezTo>
                    <a:pt x="570965" y="301561"/>
                    <a:pt x="584383" y="306991"/>
                    <a:pt x="605860" y="314150"/>
                  </a:cubicBezTo>
                  <a:cubicBezTo>
                    <a:pt x="622499" y="319697"/>
                    <a:pt x="631782" y="323565"/>
                    <a:pt x="650738" y="325370"/>
                  </a:cubicBezTo>
                  <a:cubicBezTo>
                    <a:pt x="680580" y="328212"/>
                    <a:pt x="710576" y="329110"/>
                    <a:pt x="740495" y="330980"/>
                  </a:cubicBezTo>
                  <a:cubicBezTo>
                    <a:pt x="774045" y="337689"/>
                    <a:pt x="759009" y="336589"/>
                    <a:pt x="785374" y="33658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Phosphorus (P) Cycle</a:t>
            </a:r>
            <a:endParaRPr lang="en-US" b="1" dirty="0"/>
          </a:p>
        </p:txBody>
      </p:sp>
      <p:pic>
        <p:nvPicPr>
          <p:cNvPr id="34821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" y="31242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0" y="3275463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HTJ9UBWH\MC900391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12112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Documents and Settings\kkobe\Local Settings\Temporary Internet Files\Content.IE5\V0MRGQ51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0650"/>
            <a:ext cx="1337024" cy="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41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59851"/>
            <a:ext cx="990600" cy="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187986" y="4856455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9224" y="4694867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0024" y="4389938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61024" y="4390548"/>
            <a:ext cx="263176" cy="21111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08902" y="5254750"/>
            <a:ext cx="296498" cy="298679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7800" y="5254750"/>
            <a:ext cx="148249" cy="19312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05400" y="4876800"/>
            <a:ext cx="300649" cy="29404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50076" y="4679992"/>
            <a:ext cx="1503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4875275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98595" y="4876800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4995" y="5382262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17121" y="4364203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0625" y="5057138"/>
            <a:ext cx="268605" cy="152400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48200" y="501926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49187" y="4968417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2351" y="4848161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4876" y="4648200"/>
            <a:ext cx="2265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81200" y="438499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286000" y="4433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43200" y="4585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5976" y="4966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139976" y="5576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06576" y="52857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38600" y="5029200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5176" y="49809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51288" y="5505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958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76600" y="46482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581400" y="4876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12888" y="4667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006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5626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22688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6400" y="4362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46088" y="44196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60488" y="4495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352800" y="4819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33800" y="48958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6482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503688" y="5429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7239000" cy="1981200"/>
          </a:xfrm>
        </p:spPr>
        <p:txBody>
          <a:bodyPr/>
          <a:lstStyle/>
          <a:p>
            <a:pPr marL="514350" indent="-514350" eaLnBrk="1" hangingPunct="1">
              <a:buAutoNum type="arabicParenR"/>
            </a:pPr>
            <a:r>
              <a:rPr lang="en-US" sz="2600" dirty="0" smtClean="0"/>
              <a:t>Phosphorus released from the weathering of rocks</a:t>
            </a:r>
            <a:endParaRPr lang="en-US" sz="2600" dirty="0"/>
          </a:p>
          <a:p>
            <a:pPr marL="514350" indent="-514350" eaLnBrk="1" hangingPunct="1">
              <a:buAutoNum type="arabicParenR"/>
            </a:pPr>
            <a:r>
              <a:rPr lang="en-US" sz="2600" dirty="0" smtClean="0"/>
              <a:t>Producers absorb phosphorus through their roots</a:t>
            </a:r>
          </a:p>
        </p:txBody>
      </p:sp>
      <p:sp>
        <p:nvSpPr>
          <p:cNvPr id="6" name="Teardrop 5"/>
          <p:cNvSpPr/>
          <p:nvPr/>
        </p:nvSpPr>
        <p:spPr>
          <a:xfrm rot="17069751">
            <a:off x="2059165" y="4395412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ardrop 72"/>
          <p:cNvSpPr/>
          <p:nvPr/>
        </p:nvSpPr>
        <p:spPr>
          <a:xfrm rot="17069751">
            <a:off x="2677563" y="4547812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/>
          <p:cNvSpPr/>
          <p:nvPr/>
        </p:nvSpPr>
        <p:spPr>
          <a:xfrm rot="17069751">
            <a:off x="3125965" y="4700212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/>
          <p:cNvSpPr/>
          <p:nvPr/>
        </p:nvSpPr>
        <p:spPr>
          <a:xfrm rot="17069751">
            <a:off x="3820563" y="4852612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7" name="Picture 3" descr="C:\Documents and Settings\kkobe\Local Settings\Temporary Internet Files\Content.IE5\2YDPCFNN\MC9003710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0524" y="-305492"/>
            <a:ext cx="2427645" cy="24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43434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646944" y="4572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26468"/>
            <a:ext cx="43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49690" y="3810000"/>
            <a:ext cx="43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856 -0.00712 0.01804 -0.0118 0.02591 C -0.01406 0.02961 -0.02726 0.03469 -0.02969 0.03585 C -0.04479 0.04256 -0.06163 0.03585 -0.0776 0.03585 " pathEditMode="relative" ptsTypes="fff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439 -0.01475 -0.00578 -0.02343 -0.01041 C -0.02708 -0.01226 -0.03125 -0.01226 -0.03506 -0.01388 C -0.04201 -0.01989 -0.05086 -0.02798 -0.0585 -0.03122 C -0.06267 -0.03492 -0.06597 -0.03955 -0.07013 -0.04325 C -0.0776 -0.05851 -0.0677 -0.0407 -0.07673 -0.05018 C -0.07795 -0.05157 -0.07829 -0.05389 -0.07934 -0.0555 C -0.08038 -0.05689 -0.08194 -0.05782 -0.08315 -0.05897 C -0.08802 -0.06869 -0.09114 -0.07632 -0.09496 -0.08649 C -0.09774 -0.10245 -0.09618 -0.09112 -0.09618 -0.12118 " pathEditMode="relative" ptsTypes="fffffffffA">
                                      <p:cBhvr>
                                        <p:cTn id="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3" grpId="0" animBg="1"/>
      <p:bldP spid="74" grpId="0" animBg="1"/>
      <p:bldP spid="76" grpId="0" animBg="1"/>
      <p:bldP spid="8" grpId="0"/>
      <p:bldP spid="8" grpId="1"/>
      <p:bldP spid="77" grpId="0"/>
      <p:bldP spid="77" grpId="1"/>
      <p:bldP spid="9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36728" y="3275463"/>
            <a:ext cx="10235821" cy="3835021"/>
            <a:chOff x="-436728" y="3275463"/>
            <a:chExt cx="10235821" cy="3835021"/>
          </a:xfrm>
        </p:grpSpPr>
        <p:grpSp>
          <p:nvGrpSpPr>
            <p:cNvPr id="20" name="Group 19"/>
            <p:cNvGrpSpPr/>
            <p:nvPr/>
          </p:nvGrpSpPr>
          <p:grpSpPr>
            <a:xfrm>
              <a:off x="-436728" y="3275463"/>
              <a:ext cx="10235821" cy="3835021"/>
              <a:chOff x="-436728" y="3275463"/>
              <a:chExt cx="10235821" cy="383502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-409433" y="3275463"/>
                <a:ext cx="10208526" cy="2579427"/>
              </a:xfrm>
              <a:custGeom>
                <a:avLst/>
                <a:gdLst>
                  <a:gd name="connsiteX0" fmla="*/ 0 w 10208526"/>
                  <a:gd name="connsiteY0" fmla="*/ 0 h 2579427"/>
                  <a:gd name="connsiteX1" fmla="*/ 1091821 w 10208526"/>
                  <a:gd name="connsiteY1" fmla="*/ 13647 h 2579427"/>
                  <a:gd name="connsiteX2" fmla="*/ 1160060 w 10208526"/>
                  <a:gd name="connsiteY2" fmla="*/ 27295 h 2579427"/>
                  <a:gd name="connsiteX3" fmla="*/ 1269242 w 10208526"/>
                  <a:gd name="connsiteY3" fmla="*/ 40943 h 2579427"/>
                  <a:gd name="connsiteX4" fmla="*/ 1405720 w 10208526"/>
                  <a:gd name="connsiteY4" fmla="*/ 68238 h 2579427"/>
                  <a:gd name="connsiteX5" fmla="*/ 1460311 w 10208526"/>
                  <a:gd name="connsiteY5" fmla="*/ 95534 h 2579427"/>
                  <a:gd name="connsiteX6" fmla="*/ 1501254 w 10208526"/>
                  <a:gd name="connsiteY6" fmla="*/ 109182 h 2579427"/>
                  <a:gd name="connsiteX7" fmla="*/ 1542197 w 10208526"/>
                  <a:gd name="connsiteY7" fmla="*/ 136477 h 2579427"/>
                  <a:gd name="connsiteX8" fmla="*/ 1583140 w 10208526"/>
                  <a:gd name="connsiteY8" fmla="*/ 150125 h 2579427"/>
                  <a:gd name="connsiteX9" fmla="*/ 1692323 w 10208526"/>
                  <a:gd name="connsiteY9" fmla="*/ 204716 h 2579427"/>
                  <a:gd name="connsiteX10" fmla="*/ 1815152 w 10208526"/>
                  <a:gd name="connsiteY10" fmla="*/ 245659 h 2579427"/>
                  <a:gd name="connsiteX11" fmla="*/ 1856096 w 10208526"/>
                  <a:gd name="connsiteY11" fmla="*/ 272955 h 2579427"/>
                  <a:gd name="connsiteX12" fmla="*/ 1910687 w 10208526"/>
                  <a:gd name="connsiteY12" fmla="*/ 286603 h 2579427"/>
                  <a:gd name="connsiteX13" fmla="*/ 2019869 w 10208526"/>
                  <a:gd name="connsiteY13" fmla="*/ 313898 h 2579427"/>
                  <a:gd name="connsiteX14" fmla="*/ 2129051 w 10208526"/>
                  <a:gd name="connsiteY14" fmla="*/ 327546 h 2579427"/>
                  <a:gd name="connsiteX15" fmla="*/ 2511188 w 10208526"/>
                  <a:gd name="connsiteY15" fmla="*/ 368489 h 2579427"/>
                  <a:gd name="connsiteX16" fmla="*/ 2729552 w 10208526"/>
                  <a:gd name="connsiteY16" fmla="*/ 464024 h 2579427"/>
                  <a:gd name="connsiteX17" fmla="*/ 2811439 w 10208526"/>
                  <a:gd name="connsiteY17" fmla="*/ 491319 h 2579427"/>
                  <a:gd name="connsiteX18" fmla="*/ 2852382 w 10208526"/>
                  <a:gd name="connsiteY18" fmla="*/ 532262 h 2579427"/>
                  <a:gd name="connsiteX19" fmla="*/ 2975212 w 10208526"/>
                  <a:gd name="connsiteY19" fmla="*/ 573206 h 2579427"/>
                  <a:gd name="connsiteX20" fmla="*/ 3207224 w 10208526"/>
                  <a:gd name="connsiteY20" fmla="*/ 600501 h 2579427"/>
                  <a:gd name="connsiteX21" fmla="*/ 4612943 w 10208526"/>
                  <a:gd name="connsiteY21" fmla="*/ 586853 h 2579427"/>
                  <a:gd name="connsiteX22" fmla="*/ 4776717 w 10208526"/>
                  <a:gd name="connsiteY22" fmla="*/ 573206 h 2579427"/>
                  <a:gd name="connsiteX23" fmla="*/ 4899546 w 10208526"/>
                  <a:gd name="connsiteY23" fmla="*/ 532262 h 2579427"/>
                  <a:gd name="connsiteX24" fmla="*/ 4940490 w 10208526"/>
                  <a:gd name="connsiteY24" fmla="*/ 504967 h 2579427"/>
                  <a:gd name="connsiteX25" fmla="*/ 5609230 w 10208526"/>
                  <a:gd name="connsiteY25" fmla="*/ 491319 h 2579427"/>
                  <a:gd name="connsiteX26" fmla="*/ 5704764 w 10208526"/>
                  <a:gd name="connsiteY26" fmla="*/ 477671 h 2579427"/>
                  <a:gd name="connsiteX27" fmla="*/ 5745708 w 10208526"/>
                  <a:gd name="connsiteY27" fmla="*/ 464024 h 2579427"/>
                  <a:gd name="connsiteX28" fmla="*/ 5991367 w 10208526"/>
                  <a:gd name="connsiteY28" fmla="*/ 477671 h 2579427"/>
                  <a:gd name="connsiteX29" fmla="*/ 6086902 w 10208526"/>
                  <a:gd name="connsiteY29" fmla="*/ 491319 h 2579427"/>
                  <a:gd name="connsiteX30" fmla="*/ 6141493 w 10208526"/>
                  <a:gd name="connsiteY30" fmla="*/ 504967 h 2579427"/>
                  <a:gd name="connsiteX31" fmla="*/ 6277970 w 10208526"/>
                  <a:gd name="connsiteY31" fmla="*/ 532262 h 2579427"/>
                  <a:gd name="connsiteX32" fmla="*/ 6359857 w 10208526"/>
                  <a:gd name="connsiteY32" fmla="*/ 545910 h 2579427"/>
                  <a:gd name="connsiteX33" fmla="*/ 6414448 w 10208526"/>
                  <a:gd name="connsiteY33" fmla="*/ 559558 h 2579427"/>
                  <a:gd name="connsiteX34" fmla="*/ 6537278 w 10208526"/>
                  <a:gd name="connsiteY34" fmla="*/ 586853 h 2579427"/>
                  <a:gd name="connsiteX35" fmla="*/ 6605517 w 10208526"/>
                  <a:gd name="connsiteY35" fmla="*/ 627797 h 2579427"/>
                  <a:gd name="connsiteX36" fmla="*/ 6687403 w 10208526"/>
                  <a:gd name="connsiteY36" fmla="*/ 655092 h 2579427"/>
                  <a:gd name="connsiteX37" fmla="*/ 6810233 w 10208526"/>
                  <a:gd name="connsiteY37" fmla="*/ 696036 h 2579427"/>
                  <a:gd name="connsiteX38" fmla="*/ 7874758 w 10208526"/>
                  <a:gd name="connsiteY38" fmla="*/ 709683 h 2579427"/>
                  <a:gd name="connsiteX39" fmla="*/ 7929349 w 10208526"/>
                  <a:gd name="connsiteY39" fmla="*/ 696036 h 2579427"/>
                  <a:gd name="connsiteX40" fmla="*/ 8120418 w 10208526"/>
                  <a:gd name="connsiteY40" fmla="*/ 682388 h 2579427"/>
                  <a:gd name="connsiteX41" fmla="*/ 8284191 w 10208526"/>
                  <a:gd name="connsiteY41" fmla="*/ 655092 h 2579427"/>
                  <a:gd name="connsiteX42" fmla="*/ 8352430 w 10208526"/>
                  <a:gd name="connsiteY42" fmla="*/ 614149 h 2579427"/>
                  <a:gd name="connsiteX43" fmla="*/ 8407021 w 10208526"/>
                  <a:gd name="connsiteY43" fmla="*/ 586853 h 2579427"/>
                  <a:gd name="connsiteX44" fmla="*/ 8447964 w 10208526"/>
                  <a:gd name="connsiteY44" fmla="*/ 559558 h 2579427"/>
                  <a:gd name="connsiteX45" fmla="*/ 8543499 w 10208526"/>
                  <a:gd name="connsiteY45" fmla="*/ 545910 h 2579427"/>
                  <a:gd name="connsiteX46" fmla="*/ 8843749 w 10208526"/>
                  <a:gd name="connsiteY46" fmla="*/ 532262 h 2579427"/>
                  <a:gd name="connsiteX47" fmla="*/ 9034818 w 10208526"/>
                  <a:gd name="connsiteY47" fmla="*/ 477671 h 2579427"/>
                  <a:gd name="connsiteX48" fmla="*/ 9171296 w 10208526"/>
                  <a:gd name="connsiteY48" fmla="*/ 464024 h 2579427"/>
                  <a:gd name="connsiteX49" fmla="*/ 9949218 w 10208526"/>
                  <a:gd name="connsiteY49" fmla="*/ 491319 h 2579427"/>
                  <a:gd name="connsiteX50" fmla="*/ 10003809 w 10208526"/>
                  <a:gd name="connsiteY50" fmla="*/ 559558 h 2579427"/>
                  <a:gd name="connsiteX51" fmla="*/ 10099343 w 10208526"/>
                  <a:gd name="connsiteY51" fmla="*/ 655092 h 2579427"/>
                  <a:gd name="connsiteX52" fmla="*/ 10112991 w 10208526"/>
                  <a:gd name="connsiteY52" fmla="*/ 709683 h 2579427"/>
                  <a:gd name="connsiteX53" fmla="*/ 10181230 w 10208526"/>
                  <a:gd name="connsiteY53" fmla="*/ 832513 h 2579427"/>
                  <a:gd name="connsiteX54" fmla="*/ 10208526 w 10208526"/>
                  <a:gd name="connsiteY54" fmla="*/ 941695 h 2579427"/>
                  <a:gd name="connsiteX55" fmla="*/ 10181230 w 10208526"/>
                  <a:gd name="connsiteY55" fmla="*/ 1392071 h 2579427"/>
                  <a:gd name="connsiteX56" fmla="*/ 10140287 w 10208526"/>
                  <a:gd name="connsiteY56" fmla="*/ 1487606 h 2579427"/>
                  <a:gd name="connsiteX57" fmla="*/ 10031105 w 10208526"/>
                  <a:gd name="connsiteY57" fmla="*/ 1596788 h 2579427"/>
                  <a:gd name="connsiteX58" fmla="*/ 9990161 w 10208526"/>
                  <a:gd name="connsiteY58" fmla="*/ 1624083 h 2579427"/>
                  <a:gd name="connsiteX59" fmla="*/ 9908275 w 10208526"/>
                  <a:gd name="connsiteY59" fmla="*/ 1651379 h 2579427"/>
                  <a:gd name="connsiteX60" fmla="*/ 9867332 w 10208526"/>
                  <a:gd name="connsiteY60" fmla="*/ 1692322 h 2579427"/>
                  <a:gd name="connsiteX61" fmla="*/ 9812740 w 10208526"/>
                  <a:gd name="connsiteY61" fmla="*/ 1705970 h 2579427"/>
                  <a:gd name="connsiteX62" fmla="*/ 9662615 w 10208526"/>
                  <a:gd name="connsiteY62" fmla="*/ 1733265 h 2579427"/>
                  <a:gd name="connsiteX63" fmla="*/ 9184943 w 10208526"/>
                  <a:gd name="connsiteY63" fmla="*/ 1760561 h 2579427"/>
                  <a:gd name="connsiteX64" fmla="*/ 8980227 w 10208526"/>
                  <a:gd name="connsiteY64" fmla="*/ 1774209 h 2579427"/>
                  <a:gd name="connsiteX65" fmla="*/ 8830102 w 10208526"/>
                  <a:gd name="connsiteY65" fmla="*/ 1815152 h 2579427"/>
                  <a:gd name="connsiteX66" fmla="*/ 8611737 w 10208526"/>
                  <a:gd name="connsiteY66" fmla="*/ 1842447 h 2579427"/>
                  <a:gd name="connsiteX67" fmla="*/ 8229600 w 10208526"/>
                  <a:gd name="connsiteY67" fmla="*/ 1869743 h 2579427"/>
                  <a:gd name="connsiteX68" fmla="*/ 8052179 w 10208526"/>
                  <a:gd name="connsiteY68" fmla="*/ 1910686 h 2579427"/>
                  <a:gd name="connsiteX69" fmla="*/ 7997588 w 10208526"/>
                  <a:gd name="connsiteY69" fmla="*/ 1924334 h 2579427"/>
                  <a:gd name="connsiteX70" fmla="*/ 7902054 w 10208526"/>
                  <a:gd name="connsiteY70" fmla="*/ 1951630 h 2579427"/>
                  <a:gd name="connsiteX71" fmla="*/ 7833815 w 10208526"/>
                  <a:gd name="connsiteY71" fmla="*/ 1965277 h 2579427"/>
                  <a:gd name="connsiteX72" fmla="*/ 7779224 w 10208526"/>
                  <a:gd name="connsiteY72" fmla="*/ 1978925 h 2579427"/>
                  <a:gd name="connsiteX73" fmla="*/ 7697337 w 10208526"/>
                  <a:gd name="connsiteY73" fmla="*/ 1992573 h 2579427"/>
                  <a:gd name="connsiteX74" fmla="*/ 7629099 w 10208526"/>
                  <a:gd name="connsiteY74" fmla="*/ 2006221 h 2579427"/>
                  <a:gd name="connsiteX75" fmla="*/ 7547212 w 10208526"/>
                  <a:gd name="connsiteY75" fmla="*/ 2019868 h 2579427"/>
                  <a:gd name="connsiteX76" fmla="*/ 7397087 w 10208526"/>
                  <a:gd name="connsiteY76" fmla="*/ 2047164 h 2579427"/>
                  <a:gd name="connsiteX77" fmla="*/ 6974006 w 10208526"/>
                  <a:gd name="connsiteY77" fmla="*/ 2060812 h 2579427"/>
                  <a:gd name="connsiteX78" fmla="*/ 6933063 w 10208526"/>
                  <a:gd name="connsiteY78" fmla="*/ 2088107 h 2579427"/>
                  <a:gd name="connsiteX79" fmla="*/ 6851176 w 10208526"/>
                  <a:gd name="connsiteY79" fmla="*/ 2101755 h 2579427"/>
                  <a:gd name="connsiteX80" fmla="*/ 6796585 w 10208526"/>
                  <a:gd name="connsiteY80" fmla="*/ 2115403 h 2579427"/>
                  <a:gd name="connsiteX81" fmla="*/ 6728346 w 10208526"/>
                  <a:gd name="connsiteY81" fmla="*/ 2156346 h 2579427"/>
                  <a:gd name="connsiteX82" fmla="*/ 6660108 w 10208526"/>
                  <a:gd name="connsiteY82" fmla="*/ 2169994 h 2579427"/>
                  <a:gd name="connsiteX83" fmla="*/ 6578221 w 10208526"/>
                  <a:gd name="connsiteY83" fmla="*/ 2197289 h 2579427"/>
                  <a:gd name="connsiteX84" fmla="*/ 6441743 w 10208526"/>
                  <a:gd name="connsiteY84" fmla="*/ 2224585 h 2579427"/>
                  <a:gd name="connsiteX85" fmla="*/ 6400800 w 10208526"/>
                  <a:gd name="connsiteY85" fmla="*/ 2238233 h 2579427"/>
                  <a:gd name="connsiteX86" fmla="*/ 6332561 w 10208526"/>
                  <a:gd name="connsiteY86" fmla="*/ 2265528 h 2579427"/>
                  <a:gd name="connsiteX87" fmla="*/ 6264323 w 10208526"/>
                  <a:gd name="connsiteY87" fmla="*/ 2279176 h 2579427"/>
                  <a:gd name="connsiteX88" fmla="*/ 6209732 w 10208526"/>
                  <a:gd name="connsiteY88" fmla="*/ 2306471 h 2579427"/>
                  <a:gd name="connsiteX89" fmla="*/ 5718412 w 10208526"/>
                  <a:gd name="connsiteY89" fmla="*/ 2347415 h 2579427"/>
                  <a:gd name="connsiteX90" fmla="*/ 5663821 w 10208526"/>
                  <a:gd name="connsiteY90" fmla="*/ 2361062 h 2579427"/>
                  <a:gd name="connsiteX91" fmla="*/ 5609230 w 10208526"/>
                  <a:gd name="connsiteY91" fmla="*/ 2388358 h 2579427"/>
                  <a:gd name="connsiteX92" fmla="*/ 5568287 w 10208526"/>
                  <a:gd name="connsiteY92" fmla="*/ 2402006 h 2579427"/>
                  <a:gd name="connsiteX93" fmla="*/ 5527343 w 10208526"/>
                  <a:gd name="connsiteY93" fmla="*/ 2483892 h 2579427"/>
                  <a:gd name="connsiteX94" fmla="*/ 5445457 w 10208526"/>
                  <a:gd name="connsiteY94" fmla="*/ 2511188 h 2579427"/>
                  <a:gd name="connsiteX95" fmla="*/ 5390866 w 10208526"/>
                  <a:gd name="connsiteY95" fmla="*/ 2538483 h 2579427"/>
                  <a:gd name="connsiteX96" fmla="*/ 5336275 w 10208526"/>
                  <a:gd name="connsiteY96" fmla="*/ 2552131 h 2579427"/>
                  <a:gd name="connsiteX97" fmla="*/ 5240740 w 10208526"/>
                  <a:gd name="connsiteY97" fmla="*/ 2579427 h 2579427"/>
                  <a:gd name="connsiteX98" fmla="*/ 4722126 w 10208526"/>
                  <a:gd name="connsiteY98" fmla="*/ 2565779 h 2579427"/>
                  <a:gd name="connsiteX99" fmla="*/ 4640239 w 10208526"/>
                  <a:gd name="connsiteY99" fmla="*/ 2552131 h 2579427"/>
                  <a:gd name="connsiteX100" fmla="*/ 4435523 w 10208526"/>
                  <a:gd name="connsiteY100" fmla="*/ 2442949 h 2579427"/>
                  <a:gd name="connsiteX101" fmla="*/ 3862317 w 10208526"/>
                  <a:gd name="connsiteY101" fmla="*/ 2279176 h 2579427"/>
                  <a:gd name="connsiteX102" fmla="*/ 3398293 w 10208526"/>
                  <a:gd name="connsiteY102" fmla="*/ 2169994 h 2579427"/>
                  <a:gd name="connsiteX103" fmla="*/ 3166281 w 10208526"/>
                  <a:gd name="connsiteY103" fmla="*/ 2115403 h 2579427"/>
                  <a:gd name="connsiteX104" fmla="*/ 2743200 w 10208526"/>
                  <a:gd name="connsiteY104" fmla="*/ 2060812 h 2579427"/>
                  <a:gd name="connsiteX105" fmla="*/ 2483893 w 10208526"/>
                  <a:gd name="connsiteY105" fmla="*/ 1992573 h 2579427"/>
                  <a:gd name="connsiteX106" fmla="*/ 2347415 w 10208526"/>
                  <a:gd name="connsiteY106" fmla="*/ 1965277 h 2579427"/>
                  <a:gd name="connsiteX107" fmla="*/ 2074460 w 10208526"/>
                  <a:gd name="connsiteY107" fmla="*/ 1897038 h 2579427"/>
                  <a:gd name="connsiteX108" fmla="*/ 1869743 w 10208526"/>
                  <a:gd name="connsiteY108" fmla="*/ 1856095 h 2579427"/>
                  <a:gd name="connsiteX109" fmla="*/ 1760561 w 10208526"/>
                  <a:gd name="connsiteY109" fmla="*/ 1815152 h 2579427"/>
                  <a:gd name="connsiteX110" fmla="*/ 1637732 w 10208526"/>
                  <a:gd name="connsiteY110" fmla="*/ 1787856 h 2579427"/>
                  <a:gd name="connsiteX111" fmla="*/ 1378424 w 10208526"/>
                  <a:gd name="connsiteY111" fmla="*/ 1705970 h 2579427"/>
                  <a:gd name="connsiteX112" fmla="*/ 1132764 w 10208526"/>
                  <a:gd name="connsiteY112" fmla="*/ 1637731 h 2579427"/>
                  <a:gd name="connsiteX113" fmla="*/ 873457 w 10208526"/>
                  <a:gd name="connsiteY113" fmla="*/ 1583140 h 2579427"/>
                  <a:gd name="connsiteX114" fmla="*/ 668740 w 10208526"/>
                  <a:gd name="connsiteY114" fmla="*/ 1501253 h 2579427"/>
                  <a:gd name="connsiteX115" fmla="*/ 600502 w 10208526"/>
                  <a:gd name="connsiteY115" fmla="*/ 1473958 h 2579427"/>
                  <a:gd name="connsiteX116" fmla="*/ 518615 w 10208526"/>
                  <a:gd name="connsiteY116" fmla="*/ 1433015 h 2579427"/>
                  <a:gd name="connsiteX117" fmla="*/ 423081 w 10208526"/>
                  <a:gd name="connsiteY117" fmla="*/ 1392071 h 2579427"/>
                  <a:gd name="connsiteX118" fmla="*/ 341194 w 10208526"/>
                  <a:gd name="connsiteY118" fmla="*/ 1364776 h 2579427"/>
                  <a:gd name="connsiteX119" fmla="*/ 232012 w 10208526"/>
                  <a:gd name="connsiteY119" fmla="*/ 1282889 h 2579427"/>
                  <a:gd name="connsiteX120" fmla="*/ 218364 w 10208526"/>
                  <a:gd name="connsiteY120" fmla="*/ 1228298 h 2579427"/>
                  <a:gd name="connsiteX121" fmla="*/ 163773 w 10208526"/>
                  <a:gd name="connsiteY121" fmla="*/ 1132764 h 2579427"/>
                  <a:gd name="connsiteX122" fmla="*/ 136478 w 10208526"/>
                  <a:gd name="connsiteY122" fmla="*/ 1064525 h 2579427"/>
                  <a:gd name="connsiteX123" fmla="*/ 122830 w 10208526"/>
                  <a:gd name="connsiteY123" fmla="*/ 982638 h 2579427"/>
                  <a:gd name="connsiteX124" fmla="*/ 54591 w 10208526"/>
                  <a:gd name="connsiteY124" fmla="*/ 859809 h 2579427"/>
                  <a:gd name="connsiteX125" fmla="*/ 27296 w 10208526"/>
                  <a:gd name="connsiteY125" fmla="*/ 736979 h 2579427"/>
                  <a:gd name="connsiteX126" fmla="*/ 13648 w 10208526"/>
                  <a:gd name="connsiteY126" fmla="*/ 696036 h 2579427"/>
                  <a:gd name="connsiteX127" fmla="*/ 0 w 10208526"/>
                  <a:gd name="connsiteY127" fmla="*/ 627797 h 2579427"/>
                  <a:gd name="connsiteX128" fmla="*/ 27296 w 10208526"/>
                  <a:gd name="connsiteY128" fmla="*/ 245659 h 2579427"/>
                  <a:gd name="connsiteX129" fmla="*/ 40943 w 10208526"/>
                  <a:gd name="connsiteY129" fmla="*/ 40943 h 2579427"/>
                  <a:gd name="connsiteX130" fmla="*/ 81887 w 10208526"/>
                  <a:gd name="connsiteY130" fmla="*/ 27295 h 2579427"/>
                  <a:gd name="connsiteX131" fmla="*/ 95534 w 10208526"/>
                  <a:gd name="connsiteY131" fmla="*/ 13647 h 25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208526" h="2579427">
                    <a:moveTo>
                      <a:pt x="0" y="0"/>
                    </a:moveTo>
                    <a:lnTo>
                      <a:pt x="1091821" y="13647"/>
                    </a:lnTo>
                    <a:cubicBezTo>
                      <a:pt x="1115011" y="14193"/>
                      <a:pt x="1137133" y="23768"/>
                      <a:pt x="1160060" y="27295"/>
                    </a:cubicBezTo>
                    <a:cubicBezTo>
                      <a:pt x="1196311" y="32872"/>
                      <a:pt x="1232933" y="35756"/>
                      <a:pt x="1269242" y="40943"/>
                    </a:cubicBezTo>
                    <a:cubicBezTo>
                      <a:pt x="1347319" y="52097"/>
                      <a:pt x="1339406" y="51661"/>
                      <a:pt x="1405720" y="68238"/>
                    </a:cubicBezTo>
                    <a:cubicBezTo>
                      <a:pt x="1423917" y="77337"/>
                      <a:pt x="1441611" y="87520"/>
                      <a:pt x="1460311" y="95534"/>
                    </a:cubicBezTo>
                    <a:cubicBezTo>
                      <a:pt x="1473534" y="101201"/>
                      <a:pt x="1488387" y="102748"/>
                      <a:pt x="1501254" y="109182"/>
                    </a:cubicBezTo>
                    <a:cubicBezTo>
                      <a:pt x="1515925" y="116517"/>
                      <a:pt x="1527526" y="129142"/>
                      <a:pt x="1542197" y="136477"/>
                    </a:cubicBezTo>
                    <a:cubicBezTo>
                      <a:pt x="1555064" y="142911"/>
                      <a:pt x="1570044" y="144172"/>
                      <a:pt x="1583140" y="150125"/>
                    </a:cubicBezTo>
                    <a:cubicBezTo>
                      <a:pt x="1620183" y="166963"/>
                      <a:pt x="1653721" y="191849"/>
                      <a:pt x="1692323" y="204716"/>
                    </a:cubicBezTo>
                    <a:lnTo>
                      <a:pt x="1815152" y="245659"/>
                    </a:lnTo>
                    <a:cubicBezTo>
                      <a:pt x="1828800" y="254758"/>
                      <a:pt x="1841019" y="266494"/>
                      <a:pt x="1856096" y="272955"/>
                    </a:cubicBezTo>
                    <a:cubicBezTo>
                      <a:pt x="1873336" y="280344"/>
                      <a:pt x="1892652" y="281450"/>
                      <a:pt x="1910687" y="286603"/>
                    </a:cubicBezTo>
                    <a:cubicBezTo>
                      <a:pt x="1978489" y="305975"/>
                      <a:pt x="1929699" y="300025"/>
                      <a:pt x="2019869" y="313898"/>
                    </a:cubicBezTo>
                    <a:cubicBezTo>
                      <a:pt x="2056120" y="319475"/>
                      <a:pt x="2093002" y="320787"/>
                      <a:pt x="2129051" y="327546"/>
                    </a:cubicBezTo>
                    <a:cubicBezTo>
                      <a:pt x="2416409" y="381425"/>
                      <a:pt x="1982704" y="342064"/>
                      <a:pt x="2511188" y="368489"/>
                    </a:cubicBezTo>
                    <a:cubicBezTo>
                      <a:pt x="2587275" y="406533"/>
                      <a:pt x="2638277" y="433600"/>
                      <a:pt x="2729552" y="464024"/>
                    </a:cubicBezTo>
                    <a:lnTo>
                      <a:pt x="2811439" y="491319"/>
                    </a:lnTo>
                    <a:cubicBezTo>
                      <a:pt x="2825087" y="504967"/>
                      <a:pt x="2835119" y="523630"/>
                      <a:pt x="2852382" y="532262"/>
                    </a:cubicBezTo>
                    <a:cubicBezTo>
                      <a:pt x="2890984" y="551563"/>
                      <a:pt x="2934269" y="559558"/>
                      <a:pt x="2975212" y="573206"/>
                    </a:cubicBezTo>
                    <a:cubicBezTo>
                      <a:pt x="3076724" y="607043"/>
                      <a:pt x="3001834" y="585830"/>
                      <a:pt x="3207224" y="600501"/>
                    </a:cubicBezTo>
                    <a:lnTo>
                      <a:pt x="4612943" y="586853"/>
                    </a:lnTo>
                    <a:cubicBezTo>
                      <a:pt x="4667715" y="585900"/>
                      <a:pt x="4722904" y="583456"/>
                      <a:pt x="4776717" y="573206"/>
                    </a:cubicBezTo>
                    <a:cubicBezTo>
                      <a:pt x="4819113" y="565131"/>
                      <a:pt x="4863636" y="556201"/>
                      <a:pt x="4899546" y="532262"/>
                    </a:cubicBezTo>
                    <a:cubicBezTo>
                      <a:pt x="4913194" y="523164"/>
                      <a:pt x="4924115" y="505912"/>
                      <a:pt x="4940490" y="504967"/>
                    </a:cubicBezTo>
                    <a:cubicBezTo>
                      <a:pt x="5163080" y="492125"/>
                      <a:pt x="5386317" y="495868"/>
                      <a:pt x="5609230" y="491319"/>
                    </a:cubicBezTo>
                    <a:cubicBezTo>
                      <a:pt x="5641075" y="486770"/>
                      <a:pt x="5673221" y="483980"/>
                      <a:pt x="5704764" y="477671"/>
                    </a:cubicBezTo>
                    <a:cubicBezTo>
                      <a:pt x="5718871" y="474850"/>
                      <a:pt x="5731322" y="464024"/>
                      <a:pt x="5745708" y="464024"/>
                    </a:cubicBezTo>
                    <a:cubicBezTo>
                      <a:pt x="5827721" y="464024"/>
                      <a:pt x="5909481" y="473122"/>
                      <a:pt x="5991367" y="477671"/>
                    </a:cubicBezTo>
                    <a:cubicBezTo>
                      <a:pt x="6023212" y="482220"/>
                      <a:pt x="6055253" y="485564"/>
                      <a:pt x="6086902" y="491319"/>
                    </a:cubicBezTo>
                    <a:cubicBezTo>
                      <a:pt x="6105356" y="494674"/>
                      <a:pt x="6123152" y="501037"/>
                      <a:pt x="6141493" y="504967"/>
                    </a:cubicBezTo>
                    <a:cubicBezTo>
                      <a:pt x="6186856" y="514688"/>
                      <a:pt x="6232371" y="523712"/>
                      <a:pt x="6277970" y="532262"/>
                    </a:cubicBezTo>
                    <a:cubicBezTo>
                      <a:pt x="6305168" y="537362"/>
                      <a:pt x="6332722" y="540483"/>
                      <a:pt x="6359857" y="545910"/>
                    </a:cubicBezTo>
                    <a:cubicBezTo>
                      <a:pt x="6378250" y="549589"/>
                      <a:pt x="6396138" y="555489"/>
                      <a:pt x="6414448" y="559558"/>
                    </a:cubicBezTo>
                    <a:cubicBezTo>
                      <a:pt x="6570431" y="594221"/>
                      <a:pt x="6404106" y="553562"/>
                      <a:pt x="6537278" y="586853"/>
                    </a:cubicBezTo>
                    <a:cubicBezTo>
                      <a:pt x="6560024" y="600501"/>
                      <a:pt x="6581368" y="616820"/>
                      <a:pt x="6605517" y="627797"/>
                    </a:cubicBezTo>
                    <a:cubicBezTo>
                      <a:pt x="6631710" y="639703"/>
                      <a:pt x="6660363" y="645259"/>
                      <a:pt x="6687403" y="655092"/>
                    </a:cubicBezTo>
                    <a:cubicBezTo>
                      <a:pt x="6800472" y="696208"/>
                      <a:pt x="6710885" y="671199"/>
                      <a:pt x="6810233" y="696036"/>
                    </a:cubicBezTo>
                    <a:cubicBezTo>
                      <a:pt x="7134227" y="912030"/>
                      <a:pt x="6852784" y="735555"/>
                      <a:pt x="7874758" y="709683"/>
                    </a:cubicBezTo>
                    <a:cubicBezTo>
                      <a:pt x="7893509" y="709208"/>
                      <a:pt x="7910707" y="698107"/>
                      <a:pt x="7929349" y="696036"/>
                    </a:cubicBezTo>
                    <a:cubicBezTo>
                      <a:pt x="7992810" y="688985"/>
                      <a:pt x="8056728" y="686937"/>
                      <a:pt x="8120418" y="682388"/>
                    </a:cubicBezTo>
                    <a:cubicBezTo>
                      <a:pt x="8175009" y="673289"/>
                      <a:pt x="8231096" y="670708"/>
                      <a:pt x="8284191" y="655092"/>
                    </a:cubicBezTo>
                    <a:cubicBezTo>
                      <a:pt x="8309640" y="647607"/>
                      <a:pt x="8329242" y="627031"/>
                      <a:pt x="8352430" y="614149"/>
                    </a:cubicBezTo>
                    <a:cubicBezTo>
                      <a:pt x="8370215" y="604269"/>
                      <a:pt x="8389357" y="596947"/>
                      <a:pt x="8407021" y="586853"/>
                    </a:cubicBezTo>
                    <a:cubicBezTo>
                      <a:pt x="8421262" y="578715"/>
                      <a:pt x="8432253" y="564271"/>
                      <a:pt x="8447964" y="559558"/>
                    </a:cubicBezTo>
                    <a:cubicBezTo>
                      <a:pt x="8478776" y="550315"/>
                      <a:pt x="8511407" y="548123"/>
                      <a:pt x="8543499" y="545910"/>
                    </a:cubicBezTo>
                    <a:cubicBezTo>
                      <a:pt x="8643448" y="539017"/>
                      <a:pt x="8743666" y="536811"/>
                      <a:pt x="8843749" y="532262"/>
                    </a:cubicBezTo>
                    <a:cubicBezTo>
                      <a:pt x="8908646" y="510630"/>
                      <a:pt x="8966278" y="489094"/>
                      <a:pt x="9034818" y="477671"/>
                    </a:cubicBezTo>
                    <a:cubicBezTo>
                      <a:pt x="9079915" y="470155"/>
                      <a:pt x="9125803" y="468573"/>
                      <a:pt x="9171296" y="464024"/>
                    </a:cubicBezTo>
                    <a:cubicBezTo>
                      <a:pt x="9430603" y="473122"/>
                      <a:pt x="9691443" y="461738"/>
                      <a:pt x="9949218" y="491319"/>
                    </a:cubicBezTo>
                    <a:cubicBezTo>
                      <a:pt x="9978158" y="494640"/>
                      <a:pt x="9984126" y="538085"/>
                      <a:pt x="10003809" y="559558"/>
                    </a:cubicBezTo>
                    <a:cubicBezTo>
                      <a:pt x="10034240" y="592756"/>
                      <a:pt x="10099343" y="655092"/>
                      <a:pt x="10099343" y="655092"/>
                    </a:cubicBezTo>
                    <a:cubicBezTo>
                      <a:pt x="10103892" y="673289"/>
                      <a:pt x="10104603" y="692906"/>
                      <a:pt x="10112991" y="709683"/>
                    </a:cubicBezTo>
                    <a:cubicBezTo>
                      <a:pt x="10172421" y="828543"/>
                      <a:pt x="10158585" y="749484"/>
                      <a:pt x="10181230" y="832513"/>
                    </a:cubicBezTo>
                    <a:cubicBezTo>
                      <a:pt x="10191101" y="868705"/>
                      <a:pt x="10208526" y="941695"/>
                      <a:pt x="10208526" y="941695"/>
                    </a:cubicBezTo>
                    <a:cubicBezTo>
                      <a:pt x="10199427" y="1091820"/>
                      <a:pt x="10199885" y="1242832"/>
                      <a:pt x="10181230" y="1392071"/>
                    </a:cubicBezTo>
                    <a:cubicBezTo>
                      <a:pt x="10176933" y="1426450"/>
                      <a:pt x="10157744" y="1457679"/>
                      <a:pt x="10140287" y="1487606"/>
                    </a:cubicBezTo>
                    <a:cubicBezTo>
                      <a:pt x="10106995" y="1544679"/>
                      <a:pt x="10081271" y="1560955"/>
                      <a:pt x="10031105" y="1596788"/>
                    </a:cubicBezTo>
                    <a:cubicBezTo>
                      <a:pt x="10017758" y="1606322"/>
                      <a:pt x="10005150" y="1617421"/>
                      <a:pt x="9990161" y="1624083"/>
                    </a:cubicBezTo>
                    <a:cubicBezTo>
                      <a:pt x="9963869" y="1635768"/>
                      <a:pt x="9935570" y="1642280"/>
                      <a:pt x="9908275" y="1651379"/>
                    </a:cubicBezTo>
                    <a:cubicBezTo>
                      <a:pt x="9894627" y="1665027"/>
                      <a:pt x="9884090" y="1682746"/>
                      <a:pt x="9867332" y="1692322"/>
                    </a:cubicBezTo>
                    <a:cubicBezTo>
                      <a:pt x="9851046" y="1701628"/>
                      <a:pt x="9831051" y="1701901"/>
                      <a:pt x="9812740" y="1705970"/>
                    </a:cubicBezTo>
                    <a:cubicBezTo>
                      <a:pt x="9780342" y="1713170"/>
                      <a:pt x="9692258" y="1729971"/>
                      <a:pt x="9662615" y="1733265"/>
                    </a:cubicBezTo>
                    <a:cubicBezTo>
                      <a:pt x="9491648" y="1752261"/>
                      <a:pt x="9367784" y="1750938"/>
                      <a:pt x="9184943" y="1760561"/>
                    </a:cubicBezTo>
                    <a:cubicBezTo>
                      <a:pt x="9116647" y="1764156"/>
                      <a:pt x="9048466" y="1769660"/>
                      <a:pt x="8980227" y="1774209"/>
                    </a:cubicBezTo>
                    <a:cubicBezTo>
                      <a:pt x="8906854" y="1823124"/>
                      <a:pt x="8959837" y="1796618"/>
                      <a:pt x="8830102" y="1815152"/>
                    </a:cubicBezTo>
                    <a:cubicBezTo>
                      <a:pt x="8688503" y="1835381"/>
                      <a:pt x="8799895" y="1827592"/>
                      <a:pt x="8611737" y="1842447"/>
                    </a:cubicBezTo>
                    <a:lnTo>
                      <a:pt x="8229600" y="1869743"/>
                    </a:lnTo>
                    <a:cubicBezTo>
                      <a:pt x="7961992" y="1936644"/>
                      <a:pt x="8241251" y="1868669"/>
                      <a:pt x="8052179" y="1910686"/>
                    </a:cubicBezTo>
                    <a:cubicBezTo>
                      <a:pt x="8033869" y="1914755"/>
                      <a:pt x="8015623" y="1919181"/>
                      <a:pt x="7997588" y="1924334"/>
                    </a:cubicBezTo>
                    <a:cubicBezTo>
                      <a:pt x="7917807" y="1947129"/>
                      <a:pt x="7998039" y="1930301"/>
                      <a:pt x="7902054" y="1951630"/>
                    </a:cubicBezTo>
                    <a:cubicBezTo>
                      <a:pt x="7879410" y="1956662"/>
                      <a:pt x="7856459" y="1960245"/>
                      <a:pt x="7833815" y="1965277"/>
                    </a:cubicBezTo>
                    <a:cubicBezTo>
                      <a:pt x="7815505" y="1969346"/>
                      <a:pt x="7797617" y="1975246"/>
                      <a:pt x="7779224" y="1978925"/>
                    </a:cubicBezTo>
                    <a:cubicBezTo>
                      <a:pt x="7752089" y="1984352"/>
                      <a:pt x="7724563" y="1987623"/>
                      <a:pt x="7697337" y="1992573"/>
                    </a:cubicBezTo>
                    <a:cubicBezTo>
                      <a:pt x="7674515" y="1996723"/>
                      <a:pt x="7651921" y="2002072"/>
                      <a:pt x="7629099" y="2006221"/>
                    </a:cubicBezTo>
                    <a:cubicBezTo>
                      <a:pt x="7601873" y="2011171"/>
                      <a:pt x="7574347" y="2014441"/>
                      <a:pt x="7547212" y="2019868"/>
                    </a:cubicBezTo>
                    <a:cubicBezTo>
                      <a:pt x="7473034" y="2034703"/>
                      <a:pt x="7491261" y="2042207"/>
                      <a:pt x="7397087" y="2047164"/>
                    </a:cubicBezTo>
                    <a:cubicBezTo>
                      <a:pt x="7256182" y="2054580"/>
                      <a:pt x="7115033" y="2056263"/>
                      <a:pt x="6974006" y="2060812"/>
                    </a:cubicBezTo>
                    <a:cubicBezTo>
                      <a:pt x="6960358" y="2069910"/>
                      <a:pt x="6948624" y="2082920"/>
                      <a:pt x="6933063" y="2088107"/>
                    </a:cubicBezTo>
                    <a:cubicBezTo>
                      <a:pt x="6906811" y="2096858"/>
                      <a:pt x="6878311" y="2096328"/>
                      <a:pt x="6851176" y="2101755"/>
                    </a:cubicBezTo>
                    <a:cubicBezTo>
                      <a:pt x="6832783" y="2105434"/>
                      <a:pt x="6814782" y="2110854"/>
                      <a:pt x="6796585" y="2115403"/>
                    </a:cubicBezTo>
                    <a:cubicBezTo>
                      <a:pt x="6773839" y="2129051"/>
                      <a:pt x="6752975" y="2146494"/>
                      <a:pt x="6728346" y="2156346"/>
                    </a:cubicBezTo>
                    <a:cubicBezTo>
                      <a:pt x="6706809" y="2164961"/>
                      <a:pt x="6682487" y="2163891"/>
                      <a:pt x="6660108" y="2169994"/>
                    </a:cubicBezTo>
                    <a:cubicBezTo>
                      <a:pt x="6632350" y="2177564"/>
                      <a:pt x="6605517" y="2188191"/>
                      <a:pt x="6578221" y="2197289"/>
                    </a:cubicBezTo>
                    <a:cubicBezTo>
                      <a:pt x="6537499" y="2210863"/>
                      <a:pt x="6482066" y="2217864"/>
                      <a:pt x="6441743" y="2224585"/>
                    </a:cubicBezTo>
                    <a:cubicBezTo>
                      <a:pt x="6428095" y="2229134"/>
                      <a:pt x="6414270" y="2233182"/>
                      <a:pt x="6400800" y="2238233"/>
                    </a:cubicBezTo>
                    <a:cubicBezTo>
                      <a:pt x="6377861" y="2246835"/>
                      <a:pt x="6356026" y="2258488"/>
                      <a:pt x="6332561" y="2265528"/>
                    </a:cubicBezTo>
                    <a:cubicBezTo>
                      <a:pt x="6310343" y="2272193"/>
                      <a:pt x="6287069" y="2274627"/>
                      <a:pt x="6264323" y="2279176"/>
                    </a:cubicBezTo>
                    <a:cubicBezTo>
                      <a:pt x="6246126" y="2288274"/>
                      <a:pt x="6229033" y="2300037"/>
                      <a:pt x="6209732" y="2306471"/>
                    </a:cubicBezTo>
                    <a:cubicBezTo>
                      <a:pt x="6042086" y="2362353"/>
                      <a:pt x="5916542" y="2340339"/>
                      <a:pt x="5718412" y="2347415"/>
                    </a:cubicBezTo>
                    <a:cubicBezTo>
                      <a:pt x="5700215" y="2351964"/>
                      <a:pt x="5681384" y="2354476"/>
                      <a:pt x="5663821" y="2361062"/>
                    </a:cubicBezTo>
                    <a:cubicBezTo>
                      <a:pt x="5644771" y="2368206"/>
                      <a:pt x="5627930" y="2380344"/>
                      <a:pt x="5609230" y="2388358"/>
                    </a:cubicBezTo>
                    <a:cubicBezTo>
                      <a:pt x="5596007" y="2394025"/>
                      <a:pt x="5581935" y="2397457"/>
                      <a:pt x="5568287" y="2402006"/>
                    </a:cubicBezTo>
                    <a:cubicBezTo>
                      <a:pt x="5560850" y="2424315"/>
                      <a:pt x="5549623" y="2469967"/>
                      <a:pt x="5527343" y="2483892"/>
                    </a:cubicBezTo>
                    <a:cubicBezTo>
                      <a:pt x="5502945" y="2499141"/>
                      <a:pt x="5471191" y="2498321"/>
                      <a:pt x="5445457" y="2511188"/>
                    </a:cubicBezTo>
                    <a:cubicBezTo>
                      <a:pt x="5427260" y="2520286"/>
                      <a:pt x="5409915" y="2531340"/>
                      <a:pt x="5390866" y="2538483"/>
                    </a:cubicBezTo>
                    <a:cubicBezTo>
                      <a:pt x="5373303" y="2545069"/>
                      <a:pt x="5354310" y="2546978"/>
                      <a:pt x="5336275" y="2552131"/>
                    </a:cubicBezTo>
                    <a:cubicBezTo>
                      <a:pt x="5199230" y="2591288"/>
                      <a:pt x="5411391" y="2536764"/>
                      <a:pt x="5240740" y="2579427"/>
                    </a:cubicBezTo>
                    <a:lnTo>
                      <a:pt x="4722126" y="2565779"/>
                    </a:lnTo>
                    <a:cubicBezTo>
                      <a:pt x="4694482" y="2564522"/>
                      <a:pt x="4666687" y="2560269"/>
                      <a:pt x="4640239" y="2552131"/>
                    </a:cubicBezTo>
                    <a:cubicBezTo>
                      <a:pt x="4476883" y="2501868"/>
                      <a:pt x="4609234" y="2520154"/>
                      <a:pt x="4435523" y="2442949"/>
                    </a:cubicBezTo>
                    <a:cubicBezTo>
                      <a:pt x="4158137" y="2319667"/>
                      <a:pt x="4170449" y="2356209"/>
                      <a:pt x="3862317" y="2279176"/>
                    </a:cubicBezTo>
                    <a:cubicBezTo>
                      <a:pt x="3399190" y="2163394"/>
                      <a:pt x="3667200" y="2199871"/>
                      <a:pt x="3398293" y="2169994"/>
                    </a:cubicBezTo>
                    <a:cubicBezTo>
                      <a:pt x="3351412" y="2158273"/>
                      <a:pt x="3210585" y="2122049"/>
                      <a:pt x="3166281" y="2115403"/>
                    </a:cubicBezTo>
                    <a:cubicBezTo>
                      <a:pt x="3025658" y="2094310"/>
                      <a:pt x="2743200" y="2060812"/>
                      <a:pt x="2743200" y="2060812"/>
                    </a:cubicBezTo>
                    <a:lnTo>
                      <a:pt x="2483893" y="1992573"/>
                    </a:lnTo>
                    <a:cubicBezTo>
                      <a:pt x="2439027" y="1980766"/>
                      <a:pt x="2392595" y="1975819"/>
                      <a:pt x="2347415" y="1965277"/>
                    </a:cubicBezTo>
                    <a:cubicBezTo>
                      <a:pt x="2256083" y="1943966"/>
                      <a:pt x="2165445" y="1919784"/>
                      <a:pt x="2074460" y="1897038"/>
                    </a:cubicBezTo>
                    <a:cubicBezTo>
                      <a:pt x="2006947" y="1880160"/>
                      <a:pt x="1937080" y="1873661"/>
                      <a:pt x="1869743" y="1856095"/>
                    </a:cubicBezTo>
                    <a:cubicBezTo>
                      <a:pt x="1832133" y="1846284"/>
                      <a:pt x="1797850" y="1826120"/>
                      <a:pt x="1760561" y="1815152"/>
                    </a:cubicBezTo>
                    <a:cubicBezTo>
                      <a:pt x="1720324" y="1803317"/>
                      <a:pt x="1678675" y="1796955"/>
                      <a:pt x="1637732" y="1787856"/>
                    </a:cubicBezTo>
                    <a:cubicBezTo>
                      <a:pt x="1378779" y="1658381"/>
                      <a:pt x="1621159" y="1759911"/>
                      <a:pt x="1378424" y="1705970"/>
                    </a:cubicBezTo>
                    <a:cubicBezTo>
                      <a:pt x="1295461" y="1687534"/>
                      <a:pt x="1215343" y="1657818"/>
                      <a:pt x="1132764" y="1637731"/>
                    </a:cubicBezTo>
                    <a:cubicBezTo>
                      <a:pt x="1046936" y="1616854"/>
                      <a:pt x="958805" y="1605899"/>
                      <a:pt x="873457" y="1583140"/>
                    </a:cubicBezTo>
                    <a:cubicBezTo>
                      <a:pt x="712925" y="1540331"/>
                      <a:pt x="767629" y="1545204"/>
                      <a:pt x="668740" y="1501253"/>
                    </a:cubicBezTo>
                    <a:cubicBezTo>
                      <a:pt x="646353" y="1491303"/>
                      <a:pt x="622804" y="1484095"/>
                      <a:pt x="600502" y="1473958"/>
                    </a:cubicBezTo>
                    <a:cubicBezTo>
                      <a:pt x="572720" y="1461330"/>
                      <a:pt x="546324" y="1445804"/>
                      <a:pt x="518615" y="1433015"/>
                    </a:cubicBezTo>
                    <a:cubicBezTo>
                      <a:pt x="487158" y="1418496"/>
                      <a:pt x="455418" y="1404508"/>
                      <a:pt x="423081" y="1392071"/>
                    </a:cubicBezTo>
                    <a:cubicBezTo>
                      <a:pt x="396227" y="1381742"/>
                      <a:pt x="367387" y="1376682"/>
                      <a:pt x="341194" y="1364776"/>
                    </a:cubicBezTo>
                    <a:cubicBezTo>
                      <a:pt x="279014" y="1336513"/>
                      <a:pt x="275261" y="1326139"/>
                      <a:pt x="232012" y="1282889"/>
                    </a:cubicBezTo>
                    <a:cubicBezTo>
                      <a:pt x="227463" y="1264692"/>
                      <a:pt x="224950" y="1245861"/>
                      <a:pt x="218364" y="1228298"/>
                    </a:cubicBezTo>
                    <a:cubicBezTo>
                      <a:pt x="182470" y="1132579"/>
                      <a:pt x="203373" y="1211965"/>
                      <a:pt x="163773" y="1132764"/>
                    </a:cubicBezTo>
                    <a:cubicBezTo>
                      <a:pt x="152817" y="1110852"/>
                      <a:pt x="145576" y="1087271"/>
                      <a:pt x="136478" y="1064525"/>
                    </a:cubicBezTo>
                    <a:cubicBezTo>
                      <a:pt x="131929" y="1037229"/>
                      <a:pt x="131581" y="1008890"/>
                      <a:pt x="122830" y="982638"/>
                    </a:cubicBezTo>
                    <a:cubicBezTo>
                      <a:pt x="106736" y="934357"/>
                      <a:pt x="81516" y="900196"/>
                      <a:pt x="54591" y="859809"/>
                    </a:cubicBezTo>
                    <a:cubicBezTo>
                      <a:pt x="45493" y="818866"/>
                      <a:pt x="37468" y="777669"/>
                      <a:pt x="27296" y="736979"/>
                    </a:cubicBezTo>
                    <a:cubicBezTo>
                      <a:pt x="23807" y="723023"/>
                      <a:pt x="17137" y="709992"/>
                      <a:pt x="13648" y="696036"/>
                    </a:cubicBezTo>
                    <a:cubicBezTo>
                      <a:pt x="8022" y="673532"/>
                      <a:pt x="4549" y="650543"/>
                      <a:pt x="0" y="627797"/>
                    </a:cubicBezTo>
                    <a:cubicBezTo>
                      <a:pt x="32532" y="74761"/>
                      <a:pt x="-3700" y="648621"/>
                      <a:pt x="27296" y="245659"/>
                    </a:cubicBezTo>
                    <a:cubicBezTo>
                      <a:pt x="32541" y="177470"/>
                      <a:pt x="24356" y="107291"/>
                      <a:pt x="40943" y="40943"/>
                    </a:cubicBezTo>
                    <a:cubicBezTo>
                      <a:pt x="44432" y="26986"/>
                      <a:pt x="69020" y="33729"/>
                      <a:pt x="81887" y="27295"/>
                    </a:cubicBezTo>
                    <a:cubicBezTo>
                      <a:pt x="87641" y="24418"/>
                      <a:pt x="90985" y="18196"/>
                      <a:pt x="95534" y="1364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40490" y="4958969"/>
                <a:ext cx="4493906" cy="977807"/>
              </a:xfrm>
              <a:custGeom>
                <a:avLst/>
                <a:gdLst>
                  <a:gd name="connsiteX0" fmla="*/ 0 w 4493906"/>
                  <a:gd name="connsiteY0" fmla="*/ 773091 h 977807"/>
                  <a:gd name="connsiteX1" fmla="*/ 68238 w 4493906"/>
                  <a:gd name="connsiteY1" fmla="*/ 732147 h 977807"/>
                  <a:gd name="connsiteX2" fmla="*/ 423080 w 4493906"/>
                  <a:gd name="connsiteY2" fmla="*/ 636613 h 977807"/>
                  <a:gd name="connsiteX3" fmla="*/ 559558 w 4493906"/>
                  <a:gd name="connsiteY3" fmla="*/ 622965 h 977807"/>
                  <a:gd name="connsiteX4" fmla="*/ 682388 w 4493906"/>
                  <a:gd name="connsiteY4" fmla="*/ 609318 h 977807"/>
                  <a:gd name="connsiteX5" fmla="*/ 900752 w 4493906"/>
                  <a:gd name="connsiteY5" fmla="*/ 527431 h 977807"/>
                  <a:gd name="connsiteX6" fmla="*/ 968991 w 4493906"/>
                  <a:gd name="connsiteY6" fmla="*/ 500135 h 977807"/>
                  <a:gd name="connsiteX7" fmla="*/ 1119116 w 4493906"/>
                  <a:gd name="connsiteY7" fmla="*/ 445544 h 977807"/>
                  <a:gd name="connsiteX8" fmla="*/ 1282889 w 4493906"/>
                  <a:gd name="connsiteY8" fmla="*/ 377306 h 977807"/>
                  <a:gd name="connsiteX9" fmla="*/ 1337480 w 4493906"/>
                  <a:gd name="connsiteY9" fmla="*/ 350010 h 977807"/>
                  <a:gd name="connsiteX10" fmla="*/ 1473958 w 4493906"/>
                  <a:gd name="connsiteY10" fmla="*/ 336362 h 977807"/>
                  <a:gd name="connsiteX11" fmla="*/ 1787856 w 4493906"/>
                  <a:gd name="connsiteY11" fmla="*/ 322715 h 977807"/>
                  <a:gd name="connsiteX12" fmla="*/ 1883391 w 4493906"/>
                  <a:gd name="connsiteY12" fmla="*/ 295419 h 977807"/>
                  <a:gd name="connsiteX13" fmla="*/ 2033516 w 4493906"/>
                  <a:gd name="connsiteY13" fmla="*/ 254476 h 977807"/>
                  <a:gd name="connsiteX14" fmla="*/ 2115403 w 4493906"/>
                  <a:gd name="connsiteY14" fmla="*/ 213532 h 977807"/>
                  <a:gd name="connsiteX15" fmla="*/ 2197289 w 4493906"/>
                  <a:gd name="connsiteY15" fmla="*/ 186237 h 977807"/>
                  <a:gd name="connsiteX16" fmla="*/ 2333767 w 4493906"/>
                  <a:gd name="connsiteY16" fmla="*/ 90703 h 977807"/>
                  <a:gd name="connsiteX17" fmla="*/ 2524835 w 4493906"/>
                  <a:gd name="connsiteY17" fmla="*/ 36112 h 977807"/>
                  <a:gd name="connsiteX18" fmla="*/ 3875964 w 4493906"/>
                  <a:gd name="connsiteY18" fmla="*/ 22464 h 977807"/>
                  <a:gd name="connsiteX19" fmla="*/ 3944203 w 4493906"/>
                  <a:gd name="connsiteY19" fmla="*/ 8816 h 977807"/>
                  <a:gd name="connsiteX20" fmla="*/ 4476465 w 4493906"/>
                  <a:gd name="connsiteY20" fmla="*/ 663909 h 977807"/>
                  <a:gd name="connsiteX21" fmla="*/ 4462817 w 4493906"/>
                  <a:gd name="connsiteY21" fmla="*/ 841330 h 977807"/>
                  <a:gd name="connsiteX22" fmla="*/ 4380931 w 4493906"/>
                  <a:gd name="connsiteY22" fmla="*/ 882273 h 977807"/>
                  <a:gd name="connsiteX23" fmla="*/ 4326340 w 4493906"/>
                  <a:gd name="connsiteY23" fmla="*/ 909568 h 977807"/>
                  <a:gd name="connsiteX24" fmla="*/ 4148919 w 4493906"/>
                  <a:gd name="connsiteY24" fmla="*/ 936864 h 977807"/>
                  <a:gd name="connsiteX25" fmla="*/ 3821373 w 4493906"/>
                  <a:gd name="connsiteY25" fmla="*/ 950512 h 977807"/>
                  <a:gd name="connsiteX26" fmla="*/ 3357349 w 4493906"/>
                  <a:gd name="connsiteY26" fmla="*/ 977807 h 977807"/>
                  <a:gd name="connsiteX27" fmla="*/ 450376 w 4493906"/>
                  <a:gd name="connsiteY27" fmla="*/ 964159 h 977807"/>
                  <a:gd name="connsiteX28" fmla="*/ 95534 w 4493906"/>
                  <a:gd name="connsiteY28" fmla="*/ 895921 h 977807"/>
                  <a:gd name="connsiteX29" fmla="*/ 68238 w 4493906"/>
                  <a:gd name="connsiteY29" fmla="*/ 800386 h 977807"/>
                  <a:gd name="connsiteX30" fmla="*/ 68238 w 4493906"/>
                  <a:gd name="connsiteY30" fmla="*/ 732147 h 9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3906" h="977807">
                    <a:moveTo>
                      <a:pt x="0" y="773091"/>
                    </a:moveTo>
                    <a:cubicBezTo>
                      <a:pt x="22746" y="759443"/>
                      <a:pt x="42993" y="740291"/>
                      <a:pt x="68238" y="732147"/>
                    </a:cubicBezTo>
                    <a:cubicBezTo>
                      <a:pt x="184815" y="694541"/>
                      <a:pt x="303504" y="663185"/>
                      <a:pt x="423080" y="636613"/>
                    </a:cubicBezTo>
                    <a:cubicBezTo>
                      <a:pt x="467711" y="626695"/>
                      <a:pt x="514090" y="627751"/>
                      <a:pt x="559558" y="622965"/>
                    </a:cubicBezTo>
                    <a:lnTo>
                      <a:pt x="682388" y="609318"/>
                    </a:lnTo>
                    <a:cubicBezTo>
                      <a:pt x="859254" y="533517"/>
                      <a:pt x="693154" y="601573"/>
                      <a:pt x="900752" y="527431"/>
                    </a:cubicBezTo>
                    <a:cubicBezTo>
                      <a:pt x="923823" y="519191"/>
                      <a:pt x="945967" y="508507"/>
                      <a:pt x="968991" y="500135"/>
                    </a:cubicBezTo>
                    <a:cubicBezTo>
                      <a:pt x="1042265" y="473490"/>
                      <a:pt x="1051286" y="476376"/>
                      <a:pt x="1119116" y="445544"/>
                    </a:cubicBezTo>
                    <a:cubicBezTo>
                      <a:pt x="1460119" y="290543"/>
                      <a:pt x="952020" y="509654"/>
                      <a:pt x="1282889" y="377306"/>
                    </a:cubicBezTo>
                    <a:cubicBezTo>
                      <a:pt x="1301779" y="369750"/>
                      <a:pt x="1317587" y="354273"/>
                      <a:pt x="1337480" y="350010"/>
                    </a:cubicBezTo>
                    <a:cubicBezTo>
                      <a:pt x="1382185" y="340430"/>
                      <a:pt x="1428322" y="339128"/>
                      <a:pt x="1473958" y="336362"/>
                    </a:cubicBezTo>
                    <a:cubicBezTo>
                      <a:pt x="1578498" y="330026"/>
                      <a:pt x="1683223" y="327264"/>
                      <a:pt x="1787856" y="322715"/>
                    </a:cubicBezTo>
                    <a:lnTo>
                      <a:pt x="1883391" y="295419"/>
                    </a:lnTo>
                    <a:cubicBezTo>
                      <a:pt x="1930868" y="282471"/>
                      <a:pt x="1989240" y="271505"/>
                      <a:pt x="2033516" y="254476"/>
                    </a:cubicBezTo>
                    <a:cubicBezTo>
                      <a:pt x="2061999" y="243521"/>
                      <a:pt x="2087233" y="225270"/>
                      <a:pt x="2115403" y="213532"/>
                    </a:cubicBezTo>
                    <a:cubicBezTo>
                      <a:pt x="2141962" y="202466"/>
                      <a:pt x="2169994" y="195335"/>
                      <a:pt x="2197289" y="186237"/>
                    </a:cubicBezTo>
                    <a:cubicBezTo>
                      <a:pt x="2238998" y="152870"/>
                      <a:pt x="2283572" y="112215"/>
                      <a:pt x="2333767" y="90703"/>
                    </a:cubicBezTo>
                    <a:cubicBezTo>
                      <a:pt x="2354072" y="82001"/>
                      <a:pt x="2481209" y="36951"/>
                      <a:pt x="2524835" y="36112"/>
                    </a:cubicBezTo>
                    <a:lnTo>
                      <a:pt x="3875964" y="22464"/>
                    </a:lnTo>
                    <a:cubicBezTo>
                      <a:pt x="3898710" y="17915"/>
                      <a:pt x="3921006" y="8816"/>
                      <a:pt x="3944203" y="8816"/>
                    </a:cubicBezTo>
                    <a:cubicBezTo>
                      <a:pt x="4676196" y="8816"/>
                      <a:pt x="4459646" y="-126592"/>
                      <a:pt x="4476465" y="663909"/>
                    </a:cubicBezTo>
                    <a:cubicBezTo>
                      <a:pt x="4471916" y="723049"/>
                      <a:pt x="4478100" y="784018"/>
                      <a:pt x="4462817" y="841330"/>
                    </a:cubicBezTo>
                    <a:cubicBezTo>
                      <a:pt x="4457177" y="862480"/>
                      <a:pt x="4395973" y="875826"/>
                      <a:pt x="4380931" y="882273"/>
                    </a:cubicBezTo>
                    <a:cubicBezTo>
                      <a:pt x="4362231" y="890287"/>
                      <a:pt x="4345641" y="903134"/>
                      <a:pt x="4326340" y="909568"/>
                    </a:cubicBezTo>
                    <a:cubicBezTo>
                      <a:pt x="4292730" y="920771"/>
                      <a:pt x="4169500" y="935578"/>
                      <a:pt x="4148919" y="936864"/>
                    </a:cubicBezTo>
                    <a:cubicBezTo>
                      <a:pt x="4039855" y="943681"/>
                      <a:pt x="3930526" y="945314"/>
                      <a:pt x="3821373" y="950512"/>
                    </a:cubicBezTo>
                    <a:cubicBezTo>
                      <a:pt x="3672678" y="957593"/>
                      <a:pt x="3506586" y="968479"/>
                      <a:pt x="3357349" y="977807"/>
                    </a:cubicBezTo>
                    <a:lnTo>
                      <a:pt x="450376" y="964159"/>
                    </a:lnTo>
                    <a:cubicBezTo>
                      <a:pt x="136562" y="961488"/>
                      <a:pt x="217848" y="1018235"/>
                      <a:pt x="95534" y="895921"/>
                    </a:cubicBezTo>
                    <a:cubicBezTo>
                      <a:pt x="86908" y="870043"/>
                      <a:pt x="71094" y="826090"/>
                      <a:pt x="68238" y="800386"/>
                    </a:cubicBezTo>
                    <a:cubicBezTo>
                      <a:pt x="65726" y="777779"/>
                      <a:pt x="68238" y="754893"/>
                      <a:pt x="68238" y="7321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708478" y="5718409"/>
                <a:ext cx="4956999" cy="1173720"/>
              </a:xfrm>
              <a:custGeom>
                <a:avLst/>
                <a:gdLst>
                  <a:gd name="connsiteX0" fmla="*/ 0 w 4956999"/>
                  <a:gd name="connsiteY0" fmla="*/ 27298 h 1173720"/>
                  <a:gd name="connsiteX1" fmla="*/ 1378423 w 4956999"/>
                  <a:gd name="connsiteY1" fmla="*/ 27298 h 1173720"/>
                  <a:gd name="connsiteX2" fmla="*/ 2497540 w 4956999"/>
                  <a:gd name="connsiteY2" fmla="*/ 13651 h 1173720"/>
                  <a:gd name="connsiteX3" fmla="*/ 2606722 w 4956999"/>
                  <a:gd name="connsiteY3" fmla="*/ 3 h 1173720"/>
                  <a:gd name="connsiteX4" fmla="*/ 4844955 w 4956999"/>
                  <a:gd name="connsiteY4" fmla="*/ 27298 h 1173720"/>
                  <a:gd name="connsiteX5" fmla="*/ 4858603 w 4956999"/>
                  <a:gd name="connsiteY5" fmla="*/ 327549 h 1173720"/>
                  <a:gd name="connsiteX6" fmla="*/ 4872250 w 4956999"/>
                  <a:gd name="connsiteY6" fmla="*/ 368492 h 1173720"/>
                  <a:gd name="connsiteX7" fmla="*/ 4899546 w 4956999"/>
                  <a:gd name="connsiteY7" fmla="*/ 600504 h 1173720"/>
                  <a:gd name="connsiteX8" fmla="*/ 4926841 w 4956999"/>
                  <a:gd name="connsiteY8" fmla="*/ 655095 h 1173720"/>
                  <a:gd name="connsiteX9" fmla="*/ 4954137 w 4956999"/>
                  <a:gd name="connsiteY9" fmla="*/ 750630 h 1173720"/>
                  <a:gd name="connsiteX10" fmla="*/ 4940489 w 4956999"/>
                  <a:gd name="connsiteY10" fmla="*/ 968994 h 1173720"/>
                  <a:gd name="connsiteX11" fmla="*/ 4831307 w 4956999"/>
                  <a:gd name="connsiteY11" fmla="*/ 1023585 h 1173720"/>
                  <a:gd name="connsiteX12" fmla="*/ 3411940 w 4956999"/>
                  <a:gd name="connsiteY12" fmla="*/ 1037233 h 1173720"/>
                  <a:gd name="connsiteX13" fmla="*/ 3207223 w 4956999"/>
                  <a:gd name="connsiteY13" fmla="*/ 1078176 h 1173720"/>
                  <a:gd name="connsiteX14" fmla="*/ 2811438 w 4956999"/>
                  <a:gd name="connsiteY14" fmla="*/ 1105472 h 1173720"/>
                  <a:gd name="connsiteX15" fmla="*/ 2483892 w 4956999"/>
                  <a:gd name="connsiteY15" fmla="*/ 1173710 h 1173720"/>
                  <a:gd name="connsiteX16" fmla="*/ 1528549 w 4956999"/>
                  <a:gd name="connsiteY16" fmla="*/ 1132767 h 1173720"/>
                  <a:gd name="connsiteX17" fmla="*/ 1255594 w 4956999"/>
                  <a:gd name="connsiteY17" fmla="*/ 1037233 h 1173720"/>
                  <a:gd name="connsiteX18" fmla="*/ 1146412 w 4956999"/>
                  <a:gd name="connsiteY18" fmla="*/ 996290 h 1173720"/>
                  <a:gd name="connsiteX19" fmla="*/ 982638 w 4956999"/>
                  <a:gd name="connsiteY19" fmla="*/ 941698 h 1173720"/>
                  <a:gd name="connsiteX20" fmla="*/ 846161 w 4956999"/>
                  <a:gd name="connsiteY20" fmla="*/ 873460 h 1173720"/>
                  <a:gd name="connsiteX21" fmla="*/ 641444 w 4956999"/>
                  <a:gd name="connsiteY21" fmla="*/ 805221 h 1173720"/>
                  <a:gd name="connsiteX22" fmla="*/ 545910 w 4956999"/>
                  <a:gd name="connsiteY22" fmla="*/ 736982 h 1173720"/>
                  <a:gd name="connsiteX23" fmla="*/ 491319 w 4956999"/>
                  <a:gd name="connsiteY23" fmla="*/ 709687 h 1173720"/>
                  <a:gd name="connsiteX24" fmla="*/ 395785 w 4956999"/>
                  <a:gd name="connsiteY24" fmla="*/ 614152 h 1173720"/>
                  <a:gd name="connsiteX25" fmla="*/ 341194 w 4956999"/>
                  <a:gd name="connsiteY25" fmla="*/ 573209 h 1173720"/>
                  <a:gd name="connsiteX26" fmla="*/ 259307 w 4956999"/>
                  <a:gd name="connsiteY26" fmla="*/ 464027 h 1173720"/>
                  <a:gd name="connsiteX27" fmla="*/ 177421 w 4956999"/>
                  <a:gd name="connsiteY27" fmla="*/ 382140 h 1173720"/>
                  <a:gd name="connsiteX28" fmla="*/ 95534 w 4956999"/>
                  <a:gd name="connsiteY28" fmla="*/ 259310 h 1173720"/>
                  <a:gd name="connsiteX29" fmla="*/ 54591 w 4956999"/>
                  <a:gd name="connsiteY29" fmla="*/ 232015 h 1173720"/>
                  <a:gd name="connsiteX30" fmla="*/ 27295 w 4956999"/>
                  <a:gd name="connsiteY30" fmla="*/ 177424 h 1173720"/>
                  <a:gd name="connsiteX31" fmla="*/ 68238 w 4956999"/>
                  <a:gd name="connsiteY31" fmla="*/ 13651 h 1173720"/>
                  <a:gd name="connsiteX32" fmla="*/ 81886 w 4956999"/>
                  <a:gd name="connsiteY32" fmla="*/ 3 h 1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6999" h="1173720">
                    <a:moveTo>
                      <a:pt x="0" y="27298"/>
                    </a:moveTo>
                    <a:cubicBezTo>
                      <a:pt x="604186" y="-19175"/>
                      <a:pt x="-68073" y="27298"/>
                      <a:pt x="1378423" y="27298"/>
                    </a:cubicBezTo>
                    <a:cubicBezTo>
                      <a:pt x="1751490" y="27298"/>
                      <a:pt x="2124501" y="18200"/>
                      <a:pt x="2497540" y="13651"/>
                    </a:cubicBezTo>
                    <a:cubicBezTo>
                      <a:pt x="2533934" y="9102"/>
                      <a:pt x="2570045" y="-210"/>
                      <a:pt x="2606722" y="3"/>
                    </a:cubicBezTo>
                    <a:lnTo>
                      <a:pt x="4844955" y="27298"/>
                    </a:lnTo>
                    <a:cubicBezTo>
                      <a:pt x="4849504" y="127382"/>
                      <a:pt x="4850614" y="227681"/>
                      <a:pt x="4858603" y="327549"/>
                    </a:cubicBezTo>
                    <a:cubicBezTo>
                      <a:pt x="4859750" y="341889"/>
                      <a:pt x="4870216" y="354251"/>
                      <a:pt x="4872250" y="368492"/>
                    </a:cubicBezTo>
                    <a:cubicBezTo>
                      <a:pt x="4877092" y="402389"/>
                      <a:pt x="4883866" y="548237"/>
                      <a:pt x="4899546" y="600504"/>
                    </a:cubicBezTo>
                    <a:cubicBezTo>
                      <a:pt x="4905392" y="619991"/>
                      <a:pt x="4918827" y="636395"/>
                      <a:pt x="4926841" y="655095"/>
                    </a:cubicBezTo>
                    <a:cubicBezTo>
                      <a:pt x="4938589" y="682506"/>
                      <a:pt x="4947211" y="722927"/>
                      <a:pt x="4954137" y="750630"/>
                    </a:cubicBezTo>
                    <a:cubicBezTo>
                      <a:pt x="4949588" y="823418"/>
                      <a:pt x="4970417" y="902488"/>
                      <a:pt x="4940489" y="968994"/>
                    </a:cubicBezTo>
                    <a:cubicBezTo>
                      <a:pt x="4923791" y="1006100"/>
                      <a:pt x="4871956" y="1021770"/>
                      <a:pt x="4831307" y="1023585"/>
                    </a:cubicBezTo>
                    <a:cubicBezTo>
                      <a:pt x="4358634" y="1044687"/>
                      <a:pt x="3885062" y="1032684"/>
                      <a:pt x="3411940" y="1037233"/>
                    </a:cubicBezTo>
                    <a:cubicBezTo>
                      <a:pt x="3332159" y="1054962"/>
                      <a:pt x="3284257" y="1067905"/>
                      <a:pt x="3207223" y="1078176"/>
                    </a:cubicBezTo>
                    <a:cubicBezTo>
                      <a:pt x="3050750" y="1099040"/>
                      <a:pt x="2999714" y="1096058"/>
                      <a:pt x="2811438" y="1105472"/>
                    </a:cubicBezTo>
                    <a:cubicBezTo>
                      <a:pt x="2746063" y="1121816"/>
                      <a:pt x="2553587" y="1174560"/>
                      <a:pt x="2483892" y="1173710"/>
                    </a:cubicBezTo>
                    <a:cubicBezTo>
                      <a:pt x="2165176" y="1169823"/>
                      <a:pt x="1846997" y="1146415"/>
                      <a:pt x="1528549" y="1132767"/>
                    </a:cubicBezTo>
                    <a:lnTo>
                      <a:pt x="1255594" y="1037233"/>
                    </a:lnTo>
                    <a:cubicBezTo>
                      <a:pt x="1218990" y="1024160"/>
                      <a:pt x="1183286" y="1008582"/>
                      <a:pt x="1146412" y="996290"/>
                    </a:cubicBezTo>
                    <a:cubicBezTo>
                      <a:pt x="1091821" y="978093"/>
                      <a:pt x="1035898" y="963486"/>
                      <a:pt x="982638" y="941698"/>
                    </a:cubicBezTo>
                    <a:cubicBezTo>
                      <a:pt x="935563" y="922440"/>
                      <a:pt x="892639" y="894117"/>
                      <a:pt x="846161" y="873460"/>
                    </a:cubicBezTo>
                    <a:cubicBezTo>
                      <a:pt x="767294" y="838408"/>
                      <a:pt x="722098" y="828264"/>
                      <a:pt x="641444" y="805221"/>
                    </a:cubicBezTo>
                    <a:cubicBezTo>
                      <a:pt x="618018" y="787652"/>
                      <a:pt x="573843" y="752944"/>
                      <a:pt x="545910" y="736982"/>
                    </a:cubicBezTo>
                    <a:cubicBezTo>
                      <a:pt x="528246" y="726888"/>
                      <a:pt x="509516" y="718785"/>
                      <a:pt x="491319" y="709687"/>
                    </a:cubicBezTo>
                    <a:lnTo>
                      <a:pt x="395785" y="614152"/>
                    </a:lnTo>
                    <a:cubicBezTo>
                      <a:pt x="379701" y="598068"/>
                      <a:pt x="356495" y="590040"/>
                      <a:pt x="341194" y="573209"/>
                    </a:cubicBezTo>
                    <a:cubicBezTo>
                      <a:pt x="310592" y="539547"/>
                      <a:pt x="288913" y="498568"/>
                      <a:pt x="259307" y="464027"/>
                    </a:cubicBezTo>
                    <a:cubicBezTo>
                      <a:pt x="234185" y="434718"/>
                      <a:pt x="201865" y="412016"/>
                      <a:pt x="177421" y="382140"/>
                    </a:cubicBezTo>
                    <a:cubicBezTo>
                      <a:pt x="118953" y="310679"/>
                      <a:pt x="157385" y="321161"/>
                      <a:pt x="95534" y="259310"/>
                    </a:cubicBezTo>
                    <a:cubicBezTo>
                      <a:pt x="83936" y="247712"/>
                      <a:pt x="68239" y="241113"/>
                      <a:pt x="54591" y="232015"/>
                    </a:cubicBezTo>
                    <a:cubicBezTo>
                      <a:pt x="45492" y="213818"/>
                      <a:pt x="28855" y="197709"/>
                      <a:pt x="27295" y="177424"/>
                    </a:cubicBezTo>
                    <a:cubicBezTo>
                      <a:pt x="20491" y="88969"/>
                      <a:pt x="26957" y="68693"/>
                      <a:pt x="68238" y="13651"/>
                    </a:cubicBezTo>
                    <a:cubicBezTo>
                      <a:pt x="72098" y="8504"/>
                      <a:pt x="77337" y="4552"/>
                      <a:pt x="81886" y="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436728" y="3916626"/>
                <a:ext cx="9949218" cy="3193858"/>
              </a:xfrm>
              <a:custGeom>
                <a:avLst/>
                <a:gdLst>
                  <a:gd name="connsiteX0" fmla="*/ 368489 w 9949218"/>
                  <a:gd name="connsiteY0" fmla="*/ 27577 h 3193858"/>
                  <a:gd name="connsiteX1" fmla="*/ 545910 w 9949218"/>
                  <a:gd name="connsiteY1" fmla="*/ 54873 h 3193858"/>
                  <a:gd name="connsiteX2" fmla="*/ 832513 w 9949218"/>
                  <a:gd name="connsiteY2" fmla="*/ 82168 h 3193858"/>
                  <a:gd name="connsiteX3" fmla="*/ 1146412 w 9949218"/>
                  <a:gd name="connsiteY3" fmla="*/ 123111 h 3193858"/>
                  <a:gd name="connsiteX4" fmla="*/ 1228298 w 9949218"/>
                  <a:gd name="connsiteY4" fmla="*/ 177702 h 3193858"/>
                  <a:gd name="connsiteX5" fmla="*/ 1282889 w 9949218"/>
                  <a:gd name="connsiteY5" fmla="*/ 218646 h 3193858"/>
                  <a:gd name="connsiteX6" fmla="*/ 1337480 w 9949218"/>
                  <a:gd name="connsiteY6" fmla="*/ 232293 h 3193858"/>
                  <a:gd name="connsiteX7" fmla="*/ 1514901 w 9949218"/>
                  <a:gd name="connsiteY7" fmla="*/ 355123 h 3193858"/>
                  <a:gd name="connsiteX8" fmla="*/ 1569492 w 9949218"/>
                  <a:gd name="connsiteY8" fmla="*/ 382419 h 3193858"/>
                  <a:gd name="connsiteX9" fmla="*/ 1774209 w 9949218"/>
                  <a:gd name="connsiteY9" fmla="*/ 396067 h 3193858"/>
                  <a:gd name="connsiteX10" fmla="*/ 1842447 w 9949218"/>
                  <a:gd name="connsiteY10" fmla="*/ 423362 h 3193858"/>
                  <a:gd name="connsiteX11" fmla="*/ 1924334 w 9949218"/>
                  <a:gd name="connsiteY11" fmla="*/ 437010 h 3193858"/>
                  <a:gd name="connsiteX12" fmla="*/ 2006221 w 9949218"/>
                  <a:gd name="connsiteY12" fmla="*/ 477953 h 3193858"/>
                  <a:gd name="connsiteX13" fmla="*/ 2060812 w 9949218"/>
                  <a:gd name="connsiteY13" fmla="*/ 491601 h 3193858"/>
                  <a:gd name="connsiteX14" fmla="*/ 2197289 w 9949218"/>
                  <a:gd name="connsiteY14" fmla="*/ 532544 h 3193858"/>
                  <a:gd name="connsiteX15" fmla="*/ 2497540 w 9949218"/>
                  <a:gd name="connsiteY15" fmla="*/ 546192 h 3193858"/>
                  <a:gd name="connsiteX16" fmla="*/ 2647665 w 9949218"/>
                  <a:gd name="connsiteY16" fmla="*/ 559840 h 3193858"/>
                  <a:gd name="connsiteX17" fmla="*/ 2715904 w 9949218"/>
                  <a:gd name="connsiteY17" fmla="*/ 573487 h 3193858"/>
                  <a:gd name="connsiteX18" fmla="*/ 2797791 w 9949218"/>
                  <a:gd name="connsiteY18" fmla="*/ 587135 h 3193858"/>
                  <a:gd name="connsiteX19" fmla="*/ 2947916 w 9949218"/>
                  <a:gd name="connsiteY19" fmla="*/ 641726 h 3193858"/>
                  <a:gd name="connsiteX20" fmla="*/ 3057098 w 9949218"/>
                  <a:gd name="connsiteY20" fmla="*/ 669022 h 3193858"/>
                  <a:gd name="connsiteX21" fmla="*/ 3166280 w 9949218"/>
                  <a:gd name="connsiteY21" fmla="*/ 723613 h 3193858"/>
                  <a:gd name="connsiteX22" fmla="*/ 3207224 w 9949218"/>
                  <a:gd name="connsiteY22" fmla="*/ 737261 h 3193858"/>
                  <a:gd name="connsiteX23" fmla="*/ 3316406 w 9949218"/>
                  <a:gd name="connsiteY23" fmla="*/ 791852 h 3193858"/>
                  <a:gd name="connsiteX24" fmla="*/ 3507474 w 9949218"/>
                  <a:gd name="connsiteY24" fmla="*/ 928329 h 3193858"/>
                  <a:gd name="connsiteX25" fmla="*/ 3603009 w 9949218"/>
                  <a:gd name="connsiteY25" fmla="*/ 969273 h 3193858"/>
                  <a:gd name="connsiteX26" fmla="*/ 3780429 w 9949218"/>
                  <a:gd name="connsiteY26" fmla="*/ 1051159 h 3193858"/>
                  <a:gd name="connsiteX27" fmla="*/ 3862316 w 9949218"/>
                  <a:gd name="connsiteY27" fmla="*/ 1064807 h 3193858"/>
                  <a:gd name="connsiteX28" fmla="*/ 4053385 w 9949218"/>
                  <a:gd name="connsiteY28" fmla="*/ 1092102 h 3193858"/>
                  <a:gd name="connsiteX29" fmla="*/ 4148919 w 9949218"/>
                  <a:gd name="connsiteY29" fmla="*/ 1133046 h 3193858"/>
                  <a:gd name="connsiteX30" fmla="*/ 4394579 w 9949218"/>
                  <a:gd name="connsiteY30" fmla="*/ 1187637 h 3193858"/>
                  <a:gd name="connsiteX31" fmla="*/ 4572000 w 9949218"/>
                  <a:gd name="connsiteY31" fmla="*/ 1228580 h 3193858"/>
                  <a:gd name="connsiteX32" fmla="*/ 4776716 w 9949218"/>
                  <a:gd name="connsiteY32" fmla="*/ 1324114 h 3193858"/>
                  <a:gd name="connsiteX33" fmla="*/ 4899546 w 9949218"/>
                  <a:gd name="connsiteY33" fmla="*/ 1392353 h 3193858"/>
                  <a:gd name="connsiteX34" fmla="*/ 4954137 w 9949218"/>
                  <a:gd name="connsiteY34" fmla="*/ 1433296 h 3193858"/>
                  <a:gd name="connsiteX35" fmla="*/ 5063319 w 9949218"/>
                  <a:gd name="connsiteY35" fmla="*/ 1474240 h 3193858"/>
                  <a:gd name="connsiteX36" fmla="*/ 5131558 w 9949218"/>
                  <a:gd name="connsiteY36" fmla="*/ 1501535 h 3193858"/>
                  <a:gd name="connsiteX37" fmla="*/ 5240740 w 9949218"/>
                  <a:gd name="connsiteY37" fmla="*/ 1583422 h 3193858"/>
                  <a:gd name="connsiteX38" fmla="*/ 5418161 w 9949218"/>
                  <a:gd name="connsiteY38" fmla="*/ 1692604 h 3193858"/>
                  <a:gd name="connsiteX39" fmla="*/ 5527343 w 9949218"/>
                  <a:gd name="connsiteY39" fmla="*/ 1747195 h 3193858"/>
                  <a:gd name="connsiteX40" fmla="*/ 5568286 w 9949218"/>
                  <a:gd name="connsiteY40" fmla="*/ 1788138 h 3193858"/>
                  <a:gd name="connsiteX41" fmla="*/ 5759355 w 9949218"/>
                  <a:gd name="connsiteY41" fmla="*/ 1924616 h 3193858"/>
                  <a:gd name="connsiteX42" fmla="*/ 5909480 w 9949218"/>
                  <a:gd name="connsiteY42" fmla="*/ 2033798 h 3193858"/>
                  <a:gd name="connsiteX43" fmla="*/ 5964071 w 9949218"/>
                  <a:gd name="connsiteY43" fmla="*/ 2061093 h 3193858"/>
                  <a:gd name="connsiteX44" fmla="*/ 6114197 w 9949218"/>
                  <a:gd name="connsiteY44" fmla="*/ 2156628 h 3193858"/>
                  <a:gd name="connsiteX45" fmla="*/ 6196083 w 9949218"/>
                  <a:gd name="connsiteY45" fmla="*/ 2211219 h 3193858"/>
                  <a:gd name="connsiteX46" fmla="*/ 6359856 w 9949218"/>
                  <a:gd name="connsiteY46" fmla="*/ 2265810 h 3193858"/>
                  <a:gd name="connsiteX47" fmla="*/ 6428095 w 9949218"/>
                  <a:gd name="connsiteY47" fmla="*/ 2306753 h 3193858"/>
                  <a:gd name="connsiteX48" fmla="*/ 6523629 w 9949218"/>
                  <a:gd name="connsiteY48" fmla="*/ 2334049 h 3193858"/>
                  <a:gd name="connsiteX49" fmla="*/ 6632812 w 9949218"/>
                  <a:gd name="connsiteY49" fmla="*/ 2388640 h 3193858"/>
                  <a:gd name="connsiteX50" fmla="*/ 6810232 w 9949218"/>
                  <a:gd name="connsiteY50" fmla="*/ 2429583 h 3193858"/>
                  <a:gd name="connsiteX51" fmla="*/ 6987653 w 9949218"/>
                  <a:gd name="connsiteY51" fmla="*/ 2484174 h 3193858"/>
                  <a:gd name="connsiteX52" fmla="*/ 7301552 w 9949218"/>
                  <a:gd name="connsiteY52" fmla="*/ 2525117 h 3193858"/>
                  <a:gd name="connsiteX53" fmla="*/ 7574507 w 9949218"/>
                  <a:gd name="connsiteY53" fmla="*/ 2552413 h 3193858"/>
                  <a:gd name="connsiteX54" fmla="*/ 8079474 w 9949218"/>
                  <a:gd name="connsiteY54" fmla="*/ 2566061 h 3193858"/>
                  <a:gd name="connsiteX55" fmla="*/ 9089409 w 9949218"/>
                  <a:gd name="connsiteY55" fmla="*/ 2579708 h 3193858"/>
                  <a:gd name="connsiteX56" fmla="*/ 9949218 w 9949218"/>
                  <a:gd name="connsiteY56" fmla="*/ 2593356 h 3193858"/>
                  <a:gd name="connsiteX57" fmla="*/ 9689910 w 9949218"/>
                  <a:gd name="connsiteY57" fmla="*/ 3084675 h 3193858"/>
                  <a:gd name="connsiteX58" fmla="*/ 9539785 w 9949218"/>
                  <a:gd name="connsiteY58" fmla="*/ 3098323 h 3193858"/>
                  <a:gd name="connsiteX59" fmla="*/ 9307773 w 9949218"/>
                  <a:gd name="connsiteY59" fmla="*/ 3125619 h 3193858"/>
                  <a:gd name="connsiteX60" fmla="*/ 8816453 w 9949218"/>
                  <a:gd name="connsiteY60" fmla="*/ 3139267 h 3193858"/>
                  <a:gd name="connsiteX61" fmla="*/ 8693624 w 9949218"/>
                  <a:gd name="connsiteY61" fmla="*/ 3152914 h 3193858"/>
                  <a:gd name="connsiteX62" fmla="*/ 8625385 w 9949218"/>
                  <a:gd name="connsiteY62" fmla="*/ 3180210 h 3193858"/>
                  <a:gd name="connsiteX63" fmla="*/ 8543498 w 9949218"/>
                  <a:gd name="connsiteY63" fmla="*/ 3193858 h 3193858"/>
                  <a:gd name="connsiteX64" fmla="*/ 4326340 w 9949218"/>
                  <a:gd name="connsiteY64" fmla="*/ 3180210 h 3193858"/>
                  <a:gd name="connsiteX65" fmla="*/ 4107976 w 9949218"/>
                  <a:gd name="connsiteY65" fmla="*/ 3166562 h 3193858"/>
                  <a:gd name="connsiteX66" fmla="*/ 3998794 w 9949218"/>
                  <a:gd name="connsiteY66" fmla="*/ 3152914 h 3193858"/>
                  <a:gd name="connsiteX67" fmla="*/ 3835021 w 9949218"/>
                  <a:gd name="connsiteY67" fmla="*/ 3139267 h 3193858"/>
                  <a:gd name="connsiteX68" fmla="*/ 2374710 w 9949218"/>
                  <a:gd name="connsiteY68" fmla="*/ 3152914 h 3193858"/>
                  <a:gd name="connsiteX69" fmla="*/ 2169994 w 9949218"/>
                  <a:gd name="connsiteY69" fmla="*/ 3166562 h 3193858"/>
                  <a:gd name="connsiteX70" fmla="*/ 204716 w 9949218"/>
                  <a:gd name="connsiteY70" fmla="*/ 3139267 h 3193858"/>
                  <a:gd name="connsiteX71" fmla="*/ 150125 w 9949218"/>
                  <a:gd name="connsiteY71" fmla="*/ 3084675 h 3193858"/>
                  <a:gd name="connsiteX72" fmla="*/ 27295 w 9949218"/>
                  <a:gd name="connsiteY72" fmla="*/ 2675243 h 3193858"/>
                  <a:gd name="connsiteX73" fmla="*/ 0 w 9949218"/>
                  <a:gd name="connsiteY73" fmla="*/ 2497822 h 3193858"/>
                  <a:gd name="connsiteX74" fmla="*/ 13647 w 9949218"/>
                  <a:gd name="connsiteY74" fmla="*/ 928329 h 3193858"/>
                  <a:gd name="connsiteX75" fmla="*/ 54591 w 9949218"/>
                  <a:gd name="connsiteY75" fmla="*/ 587135 h 3193858"/>
                  <a:gd name="connsiteX76" fmla="*/ 68238 w 9949218"/>
                  <a:gd name="connsiteY76" fmla="*/ 464305 h 3193858"/>
                  <a:gd name="connsiteX77" fmla="*/ 95534 w 9949218"/>
                  <a:gd name="connsiteY77" fmla="*/ 409714 h 3193858"/>
                  <a:gd name="connsiteX78" fmla="*/ 109182 w 9949218"/>
                  <a:gd name="connsiteY78" fmla="*/ 368771 h 3193858"/>
                  <a:gd name="connsiteX79" fmla="*/ 122829 w 9949218"/>
                  <a:gd name="connsiteY79" fmla="*/ 314180 h 3193858"/>
                  <a:gd name="connsiteX80" fmla="*/ 177421 w 9949218"/>
                  <a:gd name="connsiteY80" fmla="*/ 259589 h 3193858"/>
                  <a:gd name="connsiteX81" fmla="*/ 218364 w 9949218"/>
                  <a:gd name="connsiteY81" fmla="*/ 204998 h 3193858"/>
                  <a:gd name="connsiteX82" fmla="*/ 286603 w 9949218"/>
                  <a:gd name="connsiteY82" fmla="*/ 13929 h 3193858"/>
                  <a:gd name="connsiteX83" fmla="*/ 368489 w 9949218"/>
                  <a:gd name="connsiteY83" fmla="*/ 27577 h 319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949218" h="3193858">
                    <a:moveTo>
                      <a:pt x="368489" y="27577"/>
                    </a:moveTo>
                    <a:cubicBezTo>
                      <a:pt x="411707" y="34401"/>
                      <a:pt x="443222" y="44250"/>
                      <a:pt x="545910" y="54873"/>
                    </a:cubicBezTo>
                    <a:cubicBezTo>
                      <a:pt x="641367" y="64748"/>
                      <a:pt x="737662" y="67575"/>
                      <a:pt x="832513" y="82168"/>
                    </a:cubicBezTo>
                    <a:cubicBezTo>
                      <a:pt x="1055122" y="116416"/>
                      <a:pt x="950395" y="103510"/>
                      <a:pt x="1146412" y="123111"/>
                    </a:cubicBezTo>
                    <a:cubicBezTo>
                      <a:pt x="1173707" y="141308"/>
                      <a:pt x="1202054" y="158019"/>
                      <a:pt x="1228298" y="177702"/>
                    </a:cubicBezTo>
                    <a:cubicBezTo>
                      <a:pt x="1246495" y="191350"/>
                      <a:pt x="1262544" y="208474"/>
                      <a:pt x="1282889" y="218646"/>
                    </a:cubicBezTo>
                    <a:cubicBezTo>
                      <a:pt x="1299666" y="227034"/>
                      <a:pt x="1319283" y="227744"/>
                      <a:pt x="1337480" y="232293"/>
                    </a:cubicBezTo>
                    <a:cubicBezTo>
                      <a:pt x="1585101" y="430389"/>
                      <a:pt x="1394018" y="303315"/>
                      <a:pt x="1514901" y="355123"/>
                    </a:cubicBezTo>
                    <a:cubicBezTo>
                      <a:pt x="1533601" y="363137"/>
                      <a:pt x="1549396" y="379246"/>
                      <a:pt x="1569492" y="382419"/>
                    </a:cubicBezTo>
                    <a:cubicBezTo>
                      <a:pt x="1637046" y="393086"/>
                      <a:pt x="1705970" y="391518"/>
                      <a:pt x="1774209" y="396067"/>
                    </a:cubicBezTo>
                    <a:cubicBezTo>
                      <a:pt x="1796955" y="405165"/>
                      <a:pt x="1818812" y="416916"/>
                      <a:pt x="1842447" y="423362"/>
                    </a:cubicBezTo>
                    <a:cubicBezTo>
                      <a:pt x="1869144" y="430643"/>
                      <a:pt x="1898082" y="428259"/>
                      <a:pt x="1924334" y="437010"/>
                    </a:cubicBezTo>
                    <a:cubicBezTo>
                      <a:pt x="1953285" y="446660"/>
                      <a:pt x="1977886" y="466619"/>
                      <a:pt x="2006221" y="477953"/>
                    </a:cubicBezTo>
                    <a:cubicBezTo>
                      <a:pt x="2023637" y="484919"/>
                      <a:pt x="2042846" y="486211"/>
                      <a:pt x="2060812" y="491601"/>
                    </a:cubicBezTo>
                    <a:cubicBezTo>
                      <a:pt x="2077195" y="496516"/>
                      <a:pt x="2169089" y="530375"/>
                      <a:pt x="2197289" y="532544"/>
                    </a:cubicBezTo>
                    <a:cubicBezTo>
                      <a:pt x="2297181" y="540228"/>
                      <a:pt x="2397456" y="541643"/>
                      <a:pt x="2497540" y="546192"/>
                    </a:cubicBezTo>
                    <a:cubicBezTo>
                      <a:pt x="2547582" y="550741"/>
                      <a:pt x="2597805" y="553608"/>
                      <a:pt x="2647665" y="559840"/>
                    </a:cubicBezTo>
                    <a:cubicBezTo>
                      <a:pt x="2670683" y="562717"/>
                      <a:pt x="2693081" y="569338"/>
                      <a:pt x="2715904" y="573487"/>
                    </a:cubicBezTo>
                    <a:cubicBezTo>
                      <a:pt x="2743130" y="578437"/>
                      <a:pt x="2770495" y="582586"/>
                      <a:pt x="2797791" y="587135"/>
                    </a:cubicBezTo>
                    <a:cubicBezTo>
                      <a:pt x="2876234" y="626357"/>
                      <a:pt x="2842213" y="613538"/>
                      <a:pt x="2947916" y="641726"/>
                    </a:cubicBezTo>
                    <a:cubicBezTo>
                      <a:pt x="2984163" y="651392"/>
                      <a:pt x="3021972" y="655850"/>
                      <a:pt x="3057098" y="669022"/>
                    </a:cubicBezTo>
                    <a:cubicBezTo>
                      <a:pt x="3095197" y="683309"/>
                      <a:pt x="3129237" y="706775"/>
                      <a:pt x="3166280" y="723613"/>
                    </a:cubicBezTo>
                    <a:cubicBezTo>
                      <a:pt x="3179377" y="729566"/>
                      <a:pt x="3194127" y="731308"/>
                      <a:pt x="3207224" y="737261"/>
                    </a:cubicBezTo>
                    <a:cubicBezTo>
                      <a:pt x="3244267" y="754099"/>
                      <a:pt x="3281901" y="770287"/>
                      <a:pt x="3316406" y="791852"/>
                    </a:cubicBezTo>
                    <a:cubicBezTo>
                      <a:pt x="3401444" y="845000"/>
                      <a:pt x="3424071" y="883420"/>
                      <a:pt x="3507474" y="928329"/>
                    </a:cubicBezTo>
                    <a:cubicBezTo>
                      <a:pt x="3537979" y="944755"/>
                      <a:pt x="3571613" y="954621"/>
                      <a:pt x="3603009" y="969273"/>
                    </a:cubicBezTo>
                    <a:cubicBezTo>
                      <a:pt x="3641079" y="987039"/>
                      <a:pt x="3730419" y="1037520"/>
                      <a:pt x="3780429" y="1051159"/>
                    </a:cubicBezTo>
                    <a:cubicBezTo>
                      <a:pt x="3807126" y="1058440"/>
                      <a:pt x="3834950" y="1060702"/>
                      <a:pt x="3862316" y="1064807"/>
                    </a:cubicBezTo>
                    <a:lnTo>
                      <a:pt x="4053385" y="1092102"/>
                    </a:lnTo>
                    <a:cubicBezTo>
                      <a:pt x="4085230" y="1105750"/>
                      <a:pt x="4116051" y="1122090"/>
                      <a:pt x="4148919" y="1133046"/>
                    </a:cubicBezTo>
                    <a:cubicBezTo>
                      <a:pt x="4272434" y="1174218"/>
                      <a:pt x="4283446" y="1171761"/>
                      <a:pt x="4394579" y="1187637"/>
                    </a:cubicBezTo>
                    <a:cubicBezTo>
                      <a:pt x="4608338" y="1273139"/>
                      <a:pt x="4271631" y="1145144"/>
                      <a:pt x="4572000" y="1228580"/>
                    </a:cubicBezTo>
                    <a:cubicBezTo>
                      <a:pt x="4694798" y="1262691"/>
                      <a:pt x="4687202" y="1274384"/>
                      <a:pt x="4776716" y="1324114"/>
                    </a:cubicBezTo>
                    <a:cubicBezTo>
                      <a:pt x="4854755" y="1367469"/>
                      <a:pt x="4814224" y="1335472"/>
                      <a:pt x="4899546" y="1392353"/>
                    </a:cubicBezTo>
                    <a:cubicBezTo>
                      <a:pt x="4918472" y="1404970"/>
                      <a:pt x="4934253" y="1422249"/>
                      <a:pt x="4954137" y="1433296"/>
                    </a:cubicBezTo>
                    <a:cubicBezTo>
                      <a:pt x="4990655" y="1453584"/>
                      <a:pt x="5025605" y="1460097"/>
                      <a:pt x="5063319" y="1474240"/>
                    </a:cubicBezTo>
                    <a:cubicBezTo>
                      <a:pt x="5086258" y="1482842"/>
                      <a:pt x="5110694" y="1488695"/>
                      <a:pt x="5131558" y="1501535"/>
                    </a:cubicBezTo>
                    <a:cubicBezTo>
                      <a:pt x="5170302" y="1525378"/>
                      <a:pt x="5204346" y="1556126"/>
                      <a:pt x="5240740" y="1583422"/>
                    </a:cubicBezTo>
                    <a:cubicBezTo>
                      <a:pt x="5311819" y="1636732"/>
                      <a:pt x="5340347" y="1645916"/>
                      <a:pt x="5418161" y="1692604"/>
                    </a:cubicBezTo>
                    <a:cubicBezTo>
                      <a:pt x="5499929" y="1741665"/>
                      <a:pt x="5413344" y="1701595"/>
                      <a:pt x="5527343" y="1747195"/>
                    </a:cubicBezTo>
                    <a:cubicBezTo>
                      <a:pt x="5540991" y="1760843"/>
                      <a:pt x="5553761" y="1775428"/>
                      <a:pt x="5568286" y="1788138"/>
                    </a:cubicBezTo>
                    <a:cubicBezTo>
                      <a:pt x="5636550" y="1847869"/>
                      <a:pt x="5677157" y="1869817"/>
                      <a:pt x="5759355" y="1924616"/>
                    </a:cubicBezTo>
                    <a:cubicBezTo>
                      <a:pt x="5770097" y="1931777"/>
                      <a:pt x="5870910" y="2011758"/>
                      <a:pt x="5909480" y="2033798"/>
                    </a:cubicBezTo>
                    <a:cubicBezTo>
                      <a:pt x="5927144" y="2043892"/>
                      <a:pt x="5946625" y="2050626"/>
                      <a:pt x="5964071" y="2061093"/>
                    </a:cubicBezTo>
                    <a:cubicBezTo>
                      <a:pt x="6014933" y="2091610"/>
                      <a:pt x="6064155" y="2124783"/>
                      <a:pt x="6114197" y="2156628"/>
                    </a:cubicBezTo>
                    <a:cubicBezTo>
                      <a:pt x="6141873" y="2174240"/>
                      <a:pt x="6166105" y="2197896"/>
                      <a:pt x="6196083" y="2211219"/>
                    </a:cubicBezTo>
                    <a:cubicBezTo>
                      <a:pt x="6248667" y="2234590"/>
                      <a:pt x="6305265" y="2247613"/>
                      <a:pt x="6359856" y="2265810"/>
                    </a:cubicBezTo>
                    <a:cubicBezTo>
                      <a:pt x="6385021" y="2274198"/>
                      <a:pt x="6403609" y="2296550"/>
                      <a:pt x="6428095" y="2306753"/>
                    </a:cubicBezTo>
                    <a:cubicBezTo>
                      <a:pt x="6458666" y="2319491"/>
                      <a:pt x="6492879" y="2321749"/>
                      <a:pt x="6523629" y="2334049"/>
                    </a:cubicBezTo>
                    <a:cubicBezTo>
                      <a:pt x="6561409" y="2349161"/>
                      <a:pt x="6592912" y="2380660"/>
                      <a:pt x="6632812" y="2388640"/>
                    </a:cubicBezTo>
                    <a:cubicBezTo>
                      <a:pt x="6669984" y="2396074"/>
                      <a:pt x="6788279" y="2418606"/>
                      <a:pt x="6810232" y="2429583"/>
                    </a:cubicBezTo>
                    <a:cubicBezTo>
                      <a:pt x="6920891" y="2484912"/>
                      <a:pt x="6861908" y="2466210"/>
                      <a:pt x="6987653" y="2484174"/>
                    </a:cubicBezTo>
                    <a:cubicBezTo>
                      <a:pt x="7138203" y="2544395"/>
                      <a:pt x="7010796" y="2501857"/>
                      <a:pt x="7301552" y="2525117"/>
                    </a:cubicBezTo>
                    <a:cubicBezTo>
                      <a:pt x="7593351" y="2548461"/>
                      <a:pt x="7111389" y="2533888"/>
                      <a:pt x="7574507" y="2552413"/>
                    </a:cubicBezTo>
                    <a:cubicBezTo>
                      <a:pt x="7742756" y="2559143"/>
                      <a:pt x="7911118" y="2563028"/>
                      <a:pt x="8079474" y="2566061"/>
                    </a:cubicBezTo>
                    <a:lnTo>
                      <a:pt x="9089409" y="2579708"/>
                    </a:lnTo>
                    <a:lnTo>
                      <a:pt x="9949218" y="2593356"/>
                    </a:lnTo>
                    <a:cubicBezTo>
                      <a:pt x="9901219" y="3153338"/>
                      <a:pt x="10068148" y="3056658"/>
                      <a:pt x="9689910" y="3084675"/>
                    </a:cubicBezTo>
                    <a:cubicBezTo>
                      <a:pt x="9639799" y="3088387"/>
                      <a:pt x="9589827" y="3093774"/>
                      <a:pt x="9539785" y="3098323"/>
                    </a:cubicBezTo>
                    <a:cubicBezTo>
                      <a:pt x="9443225" y="3130510"/>
                      <a:pt x="9491181" y="3118283"/>
                      <a:pt x="9307773" y="3125619"/>
                    </a:cubicBezTo>
                    <a:cubicBezTo>
                      <a:pt x="9144067" y="3132167"/>
                      <a:pt x="8980226" y="3134718"/>
                      <a:pt x="8816453" y="3139267"/>
                    </a:cubicBezTo>
                    <a:cubicBezTo>
                      <a:pt x="8775510" y="3143816"/>
                      <a:pt x="8733905" y="3144282"/>
                      <a:pt x="8693624" y="3152914"/>
                    </a:cubicBezTo>
                    <a:cubicBezTo>
                      <a:pt x="8669669" y="3158047"/>
                      <a:pt x="8649020" y="3173764"/>
                      <a:pt x="8625385" y="3180210"/>
                    </a:cubicBezTo>
                    <a:cubicBezTo>
                      <a:pt x="8598688" y="3187491"/>
                      <a:pt x="8570794" y="3189309"/>
                      <a:pt x="8543498" y="3193858"/>
                    </a:cubicBezTo>
                    <a:lnTo>
                      <a:pt x="4326340" y="3180210"/>
                    </a:lnTo>
                    <a:cubicBezTo>
                      <a:pt x="4253411" y="3179761"/>
                      <a:pt x="4180654" y="3172619"/>
                      <a:pt x="4107976" y="3166562"/>
                    </a:cubicBezTo>
                    <a:cubicBezTo>
                      <a:pt x="4071425" y="3163516"/>
                      <a:pt x="4035289" y="3156563"/>
                      <a:pt x="3998794" y="3152914"/>
                    </a:cubicBezTo>
                    <a:cubicBezTo>
                      <a:pt x="3944286" y="3147463"/>
                      <a:pt x="3889612" y="3143816"/>
                      <a:pt x="3835021" y="3139267"/>
                    </a:cubicBezTo>
                    <a:lnTo>
                      <a:pt x="2374710" y="3152914"/>
                    </a:lnTo>
                    <a:cubicBezTo>
                      <a:pt x="2306329" y="3154035"/>
                      <a:pt x="2238383" y="3166992"/>
                      <a:pt x="2169994" y="3166562"/>
                    </a:cubicBezTo>
                    <a:lnTo>
                      <a:pt x="204716" y="3139267"/>
                    </a:lnTo>
                    <a:cubicBezTo>
                      <a:pt x="186519" y="3121070"/>
                      <a:pt x="167341" y="3103803"/>
                      <a:pt x="150125" y="3084675"/>
                    </a:cubicBezTo>
                    <a:cubicBezTo>
                      <a:pt x="14110" y="2933547"/>
                      <a:pt x="78117" y="2988645"/>
                      <a:pt x="27295" y="2675243"/>
                    </a:cubicBezTo>
                    <a:cubicBezTo>
                      <a:pt x="17717" y="2616178"/>
                      <a:pt x="0" y="2497822"/>
                      <a:pt x="0" y="2497822"/>
                    </a:cubicBezTo>
                    <a:cubicBezTo>
                      <a:pt x="4549" y="1974658"/>
                      <a:pt x="5839" y="1451455"/>
                      <a:pt x="13647" y="928329"/>
                    </a:cubicBezTo>
                    <a:cubicBezTo>
                      <a:pt x="17437" y="674400"/>
                      <a:pt x="3703" y="739797"/>
                      <a:pt x="54591" y="587135"/>
                    </a:cubicBezTo>
                    <a:cubicBezTo>
                      <a:pt x="59140" y="546192"/>
                      <a:pt x="58975" y="504445"/>
                      <a:pt x="68238" y="464305"/>
                    </a:cubicBezTo>
                    <a:cubicBezTo>
                      <a:pt x="72813" y="444481"/>
                      <a:pt x="87520" y="428414"/>
                      <a:pt x="95534" y="409714"/>
                    </a:cubicBezTo>
                    <a:cubicBezTo>
                      <a:pt x="101201" y="396491"/>
                      <a:pt x="105230" y="382603"/>
                      <a:pt x="109182" y="368771"/>
                    </a:cubicBezTo>
                    <a:cubicBezTo>
                      <a:pt x="114335" y="350736"/>
                      <a:pt x="112888" y="330086"/>
                      <a:pt x="122829" y="314180"/>
                    </a:cubicBezTo>
                    <a:cubicBezTo>
                      <a:pt x="136468" y="292357"/>
                      <a:pt x="160475" y="278956"/>
                      <a:pt x="177421" y="259589"/>
                    </a:cubicBezTo>
                    <a:cubicBezTo>
                      <a:pt x="192400" y="242471"/>
                      <a:pt x="206661" y="224503"/>
                      <a:pt x="218364" y="204998"/>
                    </a:cubicBezTo>
                    <a:cubicBezTo>
                      <a:pt x="267837" y="122541"/>
                      <a:pt x="262042" y="112171"/>
                      <a:pt x="286603" y="13929"/>
                    </a:cubicBezTo>
                    <a:cubicBezTo>
                      <a:pt x="295430" y="-21378"/>
                      <a:pt x="325271" y="20753"/>
                      <a:pt x="368489" y="27577"/>
                    </a:cubicBezTo>
                    <a:close/>
                  </a:path>
                </a:pathLst>
              </a:custGeom>
              <a:solidFill>
                <a:srgbClr val="EA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602955" y="3859553"/>
              <a:ext cx="785374" cy="336656"/>
            </a:xfrm>
            <a:custGeom>
              <a:avLst/>
              <a:gdLst>
                <a:gd name="connsiteX0" fmla="*/ 0 w 785374"/>
                <a:gd name="connsiteY0" fmla="*/ 0 h 336656"/>
                <a:gd name="connsiteX1" fmla="*/ 89757 w 785374"/>
                <a:gd name="connsiteY1" fmla="*/ 44879 h 336656"/>
                <a:gd name="connsiteX2" fmla="*/ 129025 w 785374"/>
                <a:gd name="connsiteY2" fmla="*/ 72928 h 336656"/>
                <a:gd name="connsiteX3" fmla="*/ 134635 w 785374"/>
                <a:gd name="connsiteY3" fmla="*/ 89757 h 336656"/>
                <a:gd name="connsiteX4" fmla="*/ 168294 w 785374"/>
                <a:gd name="connsiteY4" fmla="*/ 106587 h 336656"/>
                <a:gd name="connsiteX5" fmla="*/ 196343 w 785374"/>
                <a:gd name="connsiteY5" fmla="*/ 129026 h 336656"/>
                <a:gd name="connsiteX6" fmla="*/ 230002 w 785374"/>
                <a:gd name="connsiteY6" fmla="*/ 151465 h 336656"/>
                <a:gd name="connsiteX7" fmla="*/ 246832 w 785374"/>
                <a:gd name="connsiteY7" fmla="*/ 162685 h 336656"/>
                <a:gd name="connsiteX8" fmla="*/ 302930 w 785374"/>
                <a:gd name="connsiteY8" fmla="*/ 168295 h 336656"/>
                <a:gd name="connsiteX9" fmla="*/ 319759 w 785374"/>
                <a:gd name="connsiteY9" fmla="*/ 173905 h 336656"/>
                <a:gd name="connsiteX10" fmla="*/ 359028 w 785374"/>
                <a:gd name="connsiteY10" fmla="*/ 207564 h 336656"/>
                <a:gd name="connsiteX11" fmla="*/ 375857 w 785374"/>
                <a:gd name="connsiteY11" fmla="*/ 213173 h 336656"/>
                <a:gd name="connsiteX12" fmla="*/ 409516 w 785374"/>
                <a:gd name="connsiteY12" fmla="*/ 235613 h 336656"/>
                <a:gd name="connsiteX13" fmla="*/ 443175 w 785374"/>
                <a:gd name="connsiteY13" fmla="*/ 258052 h 336656"/>
                <a:gd name="connsiteX14" fmla="*/ 460005 w 785374"/>
                <a:gd name="connsiteY14" fmla="*/ 274881 h 336656"/>
                <a:gd name="connsiteX15" fmla="*/ 499273 w 785374"/>
                <a:gd name="connsiteY15" fmla="*/ 286101 h 336656"/>
                <a:gd name="connsiteX16" fmla="*/ 549762 w 785374"/>
                <a:gd name="connsiteY16" fmla="*/ 297321 h 336656"/>
                <a:gd name="connsiteX17" fmla="*/ 605860 w 785374"/>
                <a:gd name="connsiteY17" fmla="*/ 314150 h 336656"/>
                <a:gd name="connsiteX18" fmla="*/ 650738 w 785374"/>
                <a:gd name="connsiteY18" fmla="*/ 325370 h 336656"/>
                <a:gd name="connsiteX19" fmla="*/ 740495 w 785374"/>
                <a:gd name="connsiteY19" fmla="*/ 330980 h 336656"/>
                <a:gd name="connsiteX20" fmla="*/ 785374 w 785374"/>
                <a:gd name="connsiteY20" fmla="*/ 336589 h 3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374" h="336656">
                  <a:moveTo>
                    <a:pt x="0" y="0"/>
                  </a:moveTo>
                  <a:cubicBezTo>
                    <a:pt x="46997" y="9400"/>
                    <a:pt x="32687" y="3027"/>
                    <a:pt x="89757" y="44879"/>
                  </a:cubicBezTo>
                  <a:cubicBezTo>
                    <a:pt x="134125" y="77415"/>
                    <a:pt x="92240" y="60666"/>
                    <a:pt x="129025" y="72928"/>
                  </a:cubicBezTo>
                  <a:cubicBezTo>
                    <a:pt x="130895" y="78538"/>
                    <a:pt x="130941" y="85140"/>
                    <a:pt x="134635" y="89757"/>
                  </a:cubicBezTo>
                  <a:cubicBezTo>
                    <a:pt x="142544" y="99643"/>
                    <a:pt x="157207" y="102891"/>
                    <a:pt x="168294" y="106587"/>
                  </a:cubicBezTo>
                  <a:cubicBezTo>
                    <a:pt x="179203" y="139311"/>
                    <a:pt x="164438" y="110794"/>
                    <a:pt x="196343" y="129026"/>
                  </a:cubicBezTo>
                  <a:cubicBezTo>
                    <a:pt x="255164" y="162639"/>
                    <a:pt x="177466" y="133955"/>
                    <a:pt x="230002" y="151465"/>
                  </a:cubicBezTo>
                  <a:cubicBezTo>
                    <a:pt x="235612" y="155205"/>
                    <a:pt x="240262" y="161169"/>
                    <a:pt x="246832" y="162685"/>
                  </a:cubicBezTo>
                  <a:cubicBezTo>
                    <a:pt x="265143" y="166911"/>
                    <a:pt x="284356" y="165437"/>
                    <a:pt x="302930" y="168295"/>
                  </a:cubicBezTo>
                  <a:cubicBezTo>
                    <a:pt x="308774" y="169194"/>
                    <a:pt x="314149" y="172035"/>
                    <a:pt x="319759" y="173905"/>
                  </a:cubicBezTo>
                  <a:cubicBezTo>
                    <a:pt x="333020" y="187165"/>
                    <a:pt x="342240" y="197971"/>
                    <a:pt x="359028" y="207564"/>
                  </a:cubicBezTo>
                  <a:cubicBezTo>
                    <a:pt x="364162" y="210498"/>
                    <a:pt x="370247" y="211303"/>
                    <a:pt x="375857" y="213173"/>
                  </a:cubicBezTo>
                  <a:cubicBezTo>
                    <a:pt x="413206" y="250522"/>
                    <a:pt x="372984" y="215317"/>
                    <a:pt x="409516" y="235613"/>
                  </a:cubicBezTo>
                  <a:cubicBezTo>
                    <a:pt x="421303" y="242162"/>
                    <a:pt x="433640" y="248517"/>
                    <a:pt x="443175" y="258052"/>
                  </a:cubicBezTo>
                  <a:cubicBezTo>
                    <a:pt x="448785" y="263662"/>
                    <a:pt x="453404" y="270480"/>
                    <a:pt x="460005" y="274881"/>
                  </a:cubicBezTo>
                  <a:cubicBezTo>
                    <a:pt x="465050" y="278244"/>
                    <a:pt x="495999" y="285166"/>
                    <a:pt x="499273" y="286101"/>
                  </a:cubicBezTo>
                  <a:cubicBezTo>
                    <a:pt x="550212" y="300655"/>
                    <a:pt x="465418" y="280453"/>
                    <a:pt x="549762" y="297321"/>
                  </a:cubicBezTo>
                  <a:cubicBezTo>
                    <a:pt x="570965" y="301561"/>
                    <a:pt x="584383" y="306991"/>
                    <a:pt x="605860" y="314150"/>
                  </a:cubicBezTo>
                  <a:cubicBezTo>
                    <a:pt x="622499" y="319697"/>
                    <a:pt x="631782" y="323565"/>
                    <a:pt x="650738" y="325370"/>
                  </a:cubicBezTo>
                  <a:cubicBezTo>
                    <a:pt x="680580" y="328212"/>
                    <a:pt x="710576" y="329110"/>
                    <a:pt x="740495" y="330980"/>
                  </a:cubicBezTo>
                  <a:cubicBezTo>
                    <a:pt x="774045" y="337689"/>
                    <a:pt x="759009" y="336589"/>
                    <a:pt x="785374" y="33658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Phosphorus (P) Cycle</a:t>
            </a:r>
            <a:endParaRPr lang="en-US" b="1" dirty="0"/>
          </a:p>
        </p:txBody>
      </p:sp>
      <p:pic>
        <p:nvPicPr>
          <p:cNvPr id="34821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" y="31242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0" y="3275463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HTJ9UBWH\MC900391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12112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Documents and Settings\kkobe\Local Settings\Temporary Internet Files\Content.IE5\V0MRGQ51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0650"/>
            <a:ext cx="1337024" cy="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41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59851"/>
            <a:ext cx="990600" cy="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187986" y="4856455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9224" y="4694867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0024" y="4389938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61024" y="4390548"/>
            <a:ext cx="263176" cy="21111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08902" y="5254750"/>
            <a:ext cx="296498" cy="298679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7800" y="5254750"/>
            <a:ext cx="148249" cy="19312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05400" y="4876800"/>
            <a:ext cx="300649" cy="29404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50076" y="4679992"/>
            <a:ext cx="1503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4875275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98595" y="4876800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4995" y="5382262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17121" y="4364203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0625" y="5057138"/>
            <a:ext cx="268605" cy="152400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48200" y="501926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49187" y="4968417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2351" y="4848161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4876" y="4648200"/>
            <a:ext cx="2265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81200" y="438499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286000" y="4433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43200" y="4585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5976" y="4966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139976" y="5576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06576" y="52857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38600" y="5029200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5176" y="49809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51288" y="5505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958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76600" y="46482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581400" y="4876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12888" y="4667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006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5626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22688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6400" y="4362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46088" y="44196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60488" y="4495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352800" y="4819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33800" y="48958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6482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503688" y="5429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7239000" cy="238634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arenR" startAt="3"/>
            </a:pPr>
            <a:r>
              <a:rPr lang="en-US" sz="2600" dirty="0" smtClean="0"/>
              <a:t>Phosphorus moves up the food chain as animals eat producers</a:t>
            </a:r>
          </a:p>
          <a:p>
            <a:pPr marL="514350" indent="-514350" eaLnBrk="1" hangingPunct="1">
              <a:buFont typeface="+mj-lt"/>
              <a:buAutoNum type="arabicParenR" startAt="3"/>
            </a:pPr>
            <a:r>
              <a:rPr lang="en-US" sz="2600" dirty="0" smtClean="0"/>
              <a:t>Decomposers obtain phosphorus as they feed on dead remains</a:t>
            </a:r>
            <a:endParaRPr lang="en-US" sz="2200" dirty="0"/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Phosphorus released in waste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3434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646944" y="4572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26468"/>
            <a:ext cx="43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49690" y="3810000"/>
            <a:ext cx="43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5574268"/>
            <a:ext cx="43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03944" y="3760113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51544" y="4826913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600200" y="59436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33400" y="48768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85800" y="40386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307090" y="6488668"/>
            <a:ext cx="43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200400" y="59436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489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856 -0.00712 0.01804 -0.0118 0.02591 C -0.01406 0.02961 -0.02726 0.03469 -0.02969 0.03585 C -0.04479 0.04256 -0.06163 0.03585 -0.0776 0.03585 " pathEditMode="relative" ptsTypes="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439 -0.01475 -0.00578 -0.02343 -0.01041 C -0.02708 -0.01226 -0.03125 -0.01226 -0.03506 -0.01388 C -0.04201 -0.01989 -0.05086 -0.02798 -0.0585 -0.03122 C -0.06267 -0.03492 -0.06597 -0.03955 -0.07013 -0.04325 C -0.0776 -0.05851 -0.0677 -0.0407 -0.07673 -0.05018 C -0.07795 -0.05157 -0.07829 -0.05389 -0.07934 -0.0555 C -0.08038 -0.05689 -0.08194 -0.05782 -0.08315 -0.05897 C -0.08802 -0.06869 -0.09114 -0.07632 -0.09496 -0.08649 C -0.09774 -0.10245 -0.09618 -0.09112 -0.09618 -0.12118 " pathEditMode="relative" ptsTypes="fffffffff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4 0.00556 -0.01094 0.00973 -0.01545 0.01598 C -0.01684 0.01806 -0.01754 0.02084 -0.01893 0.02292 C -0.02049 0.02547 -0.0224 0.02755 -0.02413 0.02986 C -0.0283 0.04653 -0.0224 0.02639 -0.03108 0.04352 C -0.03212 0.04537 -0.03438 0.05857 -0.03455 0.05973 C -0.03403 0.07361 -0.03438 0.0875 -0.03281 0.10116 C -0.03247 0.10394 -0.03021 0.10556 -0.02934 0.10787 C -0.02847 0.10996 -0.02847 0.11273 -0.02761 0.11482 C -0.02552 0.11968 -0.02066 0.12871 -0.02066 0.12871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0.01528 0.00764 0.03217 0.01024 0.04815 C 0.01302 0.06435 0.0151 0.07986 0.02413 0.0919 C 0.02777 0.10648 0.02309 0.09097 0.03264 0.1081 C 0.0342 0.11088 0.03437 0.11481 0.03611 0.11713 C 0.0408 0.12338 0.0467 0.12754 0.05173 0.13333 C 0.05521 0.13727 0.05816 0.1419 0.06198 0.14467 C 0.06527 0.14699 0.07239 0.1493 0.07239 0.1493 C 0.08524 0.16111 0.11892 0.15162 0.11892 0.15162 " pathEditMode="relative" ptsTypes="ffffffffA">
                                      <p:cBhvr>
                                        <p:cTn id="2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0.0125 0.02309 0.025 0.03802 0.02986 C 0.04427 0.03403 0.0507 0.03519 0.05695 0.03912 C 0.05886 0.04028 0.06025 0.04283 0.06216 0.04352 C 0.06997 0.0463 0.0783 0.0463 0.08629 0.04815 C 0.10695 0.04746 0.12761 0.04769 0.14827 0.04584 C 0.15191 0.0456 0.15868 0.04144 0.15868 0.04144 " pathEditMode="relative" ptsTypes="ffffffA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2 0.01065 0.01945 0.02176 0.02934 0.03218 C 0.03091 0.0338 0.03282 0.03496 0.03438 0.03658 C 0.03472 0.03704 0.04479 0.04722 0.04653 0.04815 C 0.05799 0.05371 0.06042 0.05371 0.07066 0.05972 C 0.07396 0.06181 0.08091 0.06435 0.08091 0.06435 C 0.08525 0.07269 0.09028 0.07709 0.09653 0.08264 C 0.09775 0.08496 0.09844 0.08773 0.1 0.08959 C 0.10313 0.09329 0.11025 0.09884 0.11025 0.09884 C 0.11893 0.11551 0.10625 0.09398 0.12413 0.11019 C 0.12761 0.1132 0.13038 0.11759 0.13438 0.11945 C 0.13611 0.12014 0.13802 0.1206 0.13959 0.12176 C 0.15226 0.13102 0.15243 0.13426 0.16545 0.14005 C 0.18768 0.16968 0.22969 0.15394 0.25486 0.15394 " pathEditMode="relative" ptsTypes="fffffffffffff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0.03009 -0.00139 0.02454 0.01563 0.03889 C 0.02465 0.0581 0.01268 0.03588 0.02413 0.04815 C 0.0257 0.05 0.02622 0.05324 0.02761 0.05509 C 0.02969 0.05787 0.03681 0.06412 0.03976 0.06667 C 0.04254 0.07778 0.05434 0.08958 0.06215 0.09653 C 0.06597 0.11134 0.06077 0.09653 0.06893 0.10555 C 0.07049 0.10741 0.07101 0.11042 0.0724 0.1125 C 0.07396 0.11505 0.07604 0.1169 0.07761 0.11944 C 0.0842 0.13079 0.08906 0.14352 0.09827 0.15162 C 0.10417 0.16342 0.10695 0.16921 0.11563 0.17685 C 0.12448 0.19514 0.13594 0.20648 0.14827 0.2206 C 0.1507 0.22338 0.15261 0.22731 0.15521 0.22986 C 0.1684 0.24305 0.15643 0.22685 0.16736 0.23889 C 0.16927 0.24097 0.17031 0.24421 0.1724 0.24583 C 0.17552 0.24815 0.18281 0.25046 0.18281 0.25046 C 0.19288 0.26018 0.20052 0.26829 0.21215 0.27338 C 0.21962 0.28102 0.22188 0.28264 0.23108 0.28264 " pathEditMode="relative" ptsTypes="fffffffffffffffffA">
                                      <p:cBhvr>
                                        <p:cTn id="5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-0.01297 0.00313 -0.02593 0.00347 -0.03912 C 0.00417 -0.0588 -0.00538 -0.0831 -0.01545 -0.09653 C -0.02014 -0.10278 -0.02725 -0.10787 -0.03281 -0.11273 C -0.03993 -0.12639 -0.06493 -0.14306 -0.0776 -0.14699 C -0.08385 -0.15533 -0.09062 -0.15764 -0.09826 -0.1632 C -0.10486 -0.16806 -0.11041 -0.175 -0.11719 -0.1794 " pathEditMode="relative" ptsTypes="ffffffA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77" grpId="0"/>
      <p:bldP spid="79" grpId="0"/>
      <p:bldP spid="80" grpId="0"/>
      <p:bldP spid="80" grpId="1"/>
      <p:bldP spid="81" grpId="0"/>
      <p:bldP spid="81" grpId="1"/>
      <p:bldP spid="83" grpId="0"/>
      <p:bldP spid="83" grpId="1"/>
      <p:bldP spid="84" grpId="0"/>
      <p:bldP spid="84" grpId="1"/>
      <p:bldP spid="84" grpId="2"/>
      <p:bldP spid="85" grpId="0"/>
      <p:bldP spid="85" grpId="1"/>
      <p:bldP spid="85" grpId="2"/>
      <p:bldP spid="86" grpId="0"/>
      <p:bldP spid="87" grpId="0"/>
      <p:bldP spid="8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36728" y="3275463"/>
            <a:ext cx="10235821" cy="3835021"/>
            <a:chOff x="-436728" y="3275463"/>
            <a:chExt cx="10235821" cy="3835021"/>
          </a:xfrm>
        </p:grpSpPr>
        <p:grpSp>
          <p:nvGrpSpPr>
            <p:cNvPr id="20" name="Group 19"/>
            <p:cNvGrpSpPr/>
            <p:nvPr/>
          </p:nvGrpSpPr>
          <p:grpSpPr>
            <a:xfrm>
              <a:off x="-436728" y="3275463"/>
              <a:ext cx="10235821" cy="3835021"/>
              <a:chOff x="-436728" y="3275463"/>
              <a:chExt cx="10235821" cy="383502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-409433" y="3275463"/>
                <a:ext cx="10208526" cy="2579427"/>
              </a:xfrm>
              <a:custGeom>
                <a:avLst/>
                <a:gdLst>
                  <a:gd name="connsiteX0" fmla="*/ 0 w 10208526"/>
                  <a:gd name="connsiteY0" fmla="*/ 0 h 2579427"/>
                  <a:gd name="connsiteX1" fmla="*/ 1091821 w 10208526"/>
                  <a:gd name="connsiteY1" fmla="*/ 13647 h 2579427"/>
                  <a:gd name="connsiteX2" fmla="*/ 1160060 w 10208526"/>
                  <a:gd name="connsiteY2" fmla="*/ 27295 h 2579427"/>
                  <a:gd name="connsiteX3" fmla="*/ 1269242 w 10208526"/>
                  <a:gd name="connsiteY3" fmla="*/ 40943 h 2579427"/>
                  <a:gd name="connsiteX4" fmla="*/ 1405720 w 10208526"/>
                  <a:gd name="connsiteY4" fmla="*/ 68238 h 2579427"/>
                  <a:gd name="connsiteX5" fmla="*/ 1460311 w 10208526"/>
                  <a:gd name="connsiteY5" fmla="*/ 95534 h 2579427"/>
                  <a:gd name="connsiteX6" fmla="*/ 1501254 w 10208526"/>
                  <a:gd name="connsiteY6" fmla="*/ 109182 h 2579427"/>
                  <a:gd name="connsiteX7" fmla="*/ 1542197 w 10208526"/>
                  <a:gd name="connsiteY7" fmla="*/ 136477 h 2579427"/>
                  <a:gd name="connsiteX8" fmla="*/ 1583140 w 10208526"/>
                  <a:gd name="connsiteY8" fmla="*/ 150125 h 2579427"/>
                  <a:gd name="connsiteX9" fmla="*/ 1692323 w 10208526"/>
                  <a:gd name="connsiteY9" fmla="*/ 204716 h 2579427"/>
                  <a:gd name="connsiteX10" fmla="*/ 1815152 w 10208526"/>
                  <a:gd name="connsiteY10" fmla="*/ 245659 h 2579427"/>
                  <a:gd name="connsiteX11" fmla="*/ 1856096 w 10208526"/>
                  <a:gd name="connsiteY11" fmla="*/ 272955 h 2579427"/>
                  <a:gd name="connsiteX12" fmla="*/ 1910687 w 10208526"/>
                  <a:gd name="connsiteY12" fmla="*/ 286603 h 2579427"/>
                  <a:gd name="connsiteX13" fmla="*/ 2019869 w 10208526"/>
                  <a:gd name="connsiteY13" fmla="*/ 313898 h 2579427"/>
                  <a:gd name="connsiteX14" fmla="*/ 2129051 w 10208526"/>
                  <a:gd name="connsiteY14" fmla="*/ 327546 h 2579427"/>
                  <a:gd name="connsiteX15" fmla="*/ 2511188 w 10208526"/>
                  <a:gd name="connsiteY15" fmla="*/ 368489 h 2579427"/>
                  <a:gd name="connsiteX16" fmla="*/ 2729552 w 10208526"/>
                  <a:gd name="connsiteY16" fmla="*/ 464024 h 2579427"/>
                  <a:gd name="connsiteX17" fmla="*/ 2811439 w 10208526"/>
                  <a:gd name="connsiteY17" fmla="*/ 491319 h 2579427"/>
                  <a:gd name="connsiteX18" fmla="*/ 2852382 w 10208526"/>
                  <a:gd name="connsiteY18" fmla="*/ 532262 h 2579427"/>
                  <a:gd name="connsiteX19" fmla="*/ 2975212 w 10208526"/>
                  <a:gd name="connsiteY19" fmla="*/ 573206 h 2579427"/>
                  <a:gd name="connsiteX20" fmla="*/ 3207224 w 10208526"/>
                  <a:gd name="connsiteY20" fmla="*/ 600501 h 2579427"/>
                  <a:gd name="connsiteX21" fmla="*/ 4612943 w 10208526"/>
                  <a:gd name="connsiteY21" fmla="*/ 586853 h 2579427"/>
                  <a:gd name="connsiteX22" fmla="*/ 4776717 w 10208526"/>
                  <a:gd name="connsiteY22" fmla="*/ 573206 h 2579427"/>
                  <a:gd name="connsiteX23" fmla="*/ 4899546 w 10208526"/>
                  <a:gd name="connsiteY23" fmla="*/ 532262 h 2579427"/>
                  <a:gd name="connsiteX24" fmla="*/ 4940490 w 10208526"/>
                  <a:gd name="connsiteY24" fmla="*/ 504967 h 2579427"/>
                  <a:gd name="connsiteX25" fmla="*/ 5609230 w 10208526"/>
                  <a:gd name="connsiteY25" fmla="*/ 491319 h 2579427"/>
                  <a:gd name="connsiteX26" fmla="*/ 5704764 w 10208526"/>
                  <a:gd name="connsiteY26" fmla="*/ 477671 h 2579427"/>
                  <a:gd name="connsiteX27" fmla="*/ 5745708 w 10208526"/>
                  <a:gd name="connsiteY27" fmla="*/ 464024 h 2579427"/>
                  <a:gd name="connsiteX28" fmla="*/ 5991367 w 10208526"/>
                  <a:gd name="connsiteY28" fmla="*/ 477671 h 2579427"/>
                  <a:gd name="connsiteX29" fmla="*/ 6086902 w 10208526"/>
                  <a:gd name="connsiteY29" fmla="*/ 491319 h 2579427"/>
                  <a:gd name="connsiteX30" fmla="*/ 6141493 w 10208526"/>
                  <a:gd name="connsiteY30" fmla="*/ 504967 h 2579427"/>
                  <a:gd name="connsiteX31" fmla="*/ 6277970 w 10208526"/>
                  <a:gd name="connsiteY31" fmla="*/ 532262 h 2579427"/>
                  <a:gd name="connsiteX32" fmla="*/ 6359857 w 10208526"/>
                  <a:gd name="connsiteY32" fmla="*/ 545910 h 2579427"/>
                  <a:gd name="connsiteX33" fmla="*/ 6414448 w 10208526"/>
                  <a:gd name="connsiteY33" fmla="*/ 559558 h 2579427"/>
                  <a:gd name="connsiteX34" fmla="*/ 6537278 w 10208526"/>
                  <a:gd name="connsiteY34" fmla="*/ 586853 h 2579427"/>
                  <a:gd name="connsiteX35" fmla="*/ 6605517 w 10208526"/>
                  <a:gd name="connsiteY35" fmla="*/ 627797 h 2579427"/>
                  <a:gd name="connsiteX36" fmla="*/ 6687403 w 10208526"/>
                  <a:gd name="connsiteY36" fmla="*/ 655092 h 2579427"/>
                  <a:gd name="connsiteX37" fmla="*/ 6810233 w 10208526"/>
                  <a:gd name="connsiteY37" fmla="*/ 696036 h 2579427"/>
                  <a:gd name="connsiteX38" fmla="*/ 7874758 w 10208526"/>
                  <a:gd name="connsiteY38" fmla="*/ 709683 h 2579427"/>
                  <a:gd name="connsiteX39" fmla="*/ 7929349 w 10208526"/>
                  <a:gd name="connsiteY39" fmla="*/ 696036 h 2579427"/>
                  <a:gd name="connsiteX40" fmla="*/ 8120418 w 10208526"/>
                  <a:gd name="connsiteY40" fmla="*/ 682388 h 2579427"/>
                  <a:gd name="connsiteX41" fmla="*/ 8284191 w 10208526"/>
                  <a:gd name="connsiteY41" fmla="*/ 655092 h 2579427"/>
                  <a:gd name="connsiteX42" fmla="*/ 8352430 w 10208526"/>
                  <a:gd name="connsiteY42" fmla="*/ 614149 h 2579427"/>
                  <a:gd name="connsiteX43" fmla="*/ 8407021 w 10208526"/>
                  <a:gd name="connsiteY43" fmla="*/ 586853 h 2579427"/>
                  <a:gd name="connsiteX44" fmla="*/ 8447964 w 10208526"/>
                  <a:gd name="connsiteY44" fmla="*/ 559558 h 2579427"/>
                  <a:gd name="connsiteX45" fmla="*/ 8543499 w 10208526"/>
                  <a:gd name="connsiteY45" fmla="*/ 545910 h 2579427"/>
                  <a:gd name="connsiteX46" fmla="*/ 8843749 w 10208526"/>
                  <a:gd name="connsiteY46" fmla="*/ 532262 h 2579427"/>
                  <a:gd name="connsiteX47" fmla="*/ 9034818 w 10208526"/>
                  <a:gd name="connsiteY47" fmla="*/ 477671 h 2579427"/>
                  <a:gd name="connsiteX48" fmla="*/ 9171296 w 10208526"/>
                  <a:gd name="connsiteY48" fmla="*/ 464024 h 2579427"/>
                  <a:gd name="connsiteX49" fmla="*/ 9949218 w 10208526"/>
                  <a:gd name="connsiteY49" fmla="*/ 491319 h 2579427"/>
                  <a:gd name="connsiteX50" fmla="*/ 10003809 w 10208526"/>
                  <a:gd name="connsiteY50" fmla="*/ 559558 h 2579427"/>
                  <a:gd name="connsiteX51" fmla="*/ 10099343 w 10208526"/>
                  <a:gd name="connsiteY51" fmla="*/ 655092 h 2579427"/>
                  <a:gd name="connsiteX52" fmla="*/ 10112991 w 10208526"/>
                  <a:gd name="connsiteY52" fmla="*/ 709683 h 2579427"/>
                  <a:gd name="connsiteX53" fmla="*/ 10181230 w 10208526"/>
                  <a:gd name="connsiteY53" fmla="*/ 832513 h 2579427"/>
                  <a:gd name="connsiteX54" fmla="*/ 10208526 w 10208526"/>
                  <a:gd name="connsiteY54" fmla="*/ 941695 h 2579427"/>
                  <a:gd name="connsiteX55" fmla="*/ 10181230 w 10208526"/>
                  <a:gd name="connsiteY55" fmla="*/ 1392071 h 2579427"/>
                  <a:gd name="connsiteX56" fmla="*/ 10140287 w 10208526"/>
                  <a:gd name="connsiteY56" fmla="*/ 1487606 h 2579427"/>
                  <a:gd name="connsiteX57" fmla="*/ 10031105 w 10208526"/>
                  <a:gd name="connsiteY57" fmla="*/ 1596788 h 2579427"/>
                  <a:gd name="connsiteX58" fmla="*/ 9990161 w 10208526"/>
                  <a:gd name="connsiteY58" fmla="*/ 1624083 h 2579427"/>
                  <a:gd name="connsiteX59" fmla="*/ 9908275 w 10208526"/>
                  <a:gd name="connsiteY59" fmla="*/ 1651379 h 2579427"/>
                  <a:gd name="connsiteX60" fmla="*/ 9867332 w 10208526"/>
                  <a:gd name="connsiteY60" fmla="*/ 1692322 h 2579427"/>
                  <a:gd name="connsiteX61" fmla="*/ 9812740 w 10208526"/>
                  <a:gd name="connsiteY61" fmla="*/ 1705970 h 2579427"/>
                  <a:gd name="connsiteX62" fmla="*/ 9662615 w 10208526"/>
                  <a:gd name="connsiteY62" fmla="*/ 1733265 h 2579427"/>
                  <a:gd name="connsiteX63" fmla="*/ 9184943 w 10208526"/>
                  <a:gd name="connsiteY63" fmla="*/ 1760561 h 2579427"/>
                  <a:gd name="connsiteX64" fmla="*/ 8980227 w 10208526"/>
                  <a:gd name="connsiteY64" fmla="*/ 1774209 h 2579427"/>
                  <a:gd name="connsiteX65" fmla="*/ 8830102 w 10208526"/>
                  <a:gd name="connsiteY65" fmla="*/ 1815152 h 2579427"/>
                  <a:gd name="connsiteX66" fmla="*/ 8611737 w 10208526"/>
                  <a:gd name="connsiteY66" fmla="*/ 1842447 h 2579427"/>
                  <a:gd name="connsiteX67" fmla="*/ 8229600 w 10208526"/>
                  <a:gd name="connsiteY67" fmla="*/ 1869743 h 2579427"/>
                  <a:gd name="connsiteX68" fmla="*/ 8052179 w 10208526"/>
                  <a:gd name="connsiteY68" fmla="*/ 1910686 h 2579427"/>
                  <a:gd name="connsiteX69" fmla="*/ 7997588 w 10208526"/>
                  <a:gd name="connsiteY69" fmla="*/ 1924334 h 2579427"/>
                  <a:gd name="connsiteX70" fmla="*/ 7902054 w 10208526"/>
                  <a:gd name="connsiteY70" fmla="*/ 1951630 h 2579427"/>
                  <a:gd name="connsiteX71" fmla="*/ 7833815 w 10208526"/>
                  <a:gd name="connsiteY71" fmla="*/ 1965277 h 2579427"/>
                  <a:gd name="connsiteX72" fmla="*/ 7779224 w 10208526"/>
                  <a:gd name="connsiteY72" fmla="*/ 1978925 h 2579427"/>
                  <a:gd name="connsiteX73" fmla="*/ 7697337 w 10208526"/>
                  <a:gd name="connsiteY73" fmla="*/ 1992573 h 2579427"/>
                  <a:gd name="connsiteX74" fmla="*/ 7629099 w 10208526"/>
                  <a:gd name="connsiteY74" fmla="*/ 2006221 h 2579427"/>
                  <a:gd name="connsiteX75" fmla="*/ 7547212 w 10208526"/>
                  <a:gd name="connsiteY75" fmla="*/ 2019868 h 2579427"/>
                  <a:gd name="connsiteX76" fmla="*/ 7397087 w 10208526"/>
                  <a:gd name="connsiteY76" fmla="*/ 2047164 h 2579427"/>
                  <a:gd name="connsiteX77" fmla="*/ 6974006 w 10208526"/>
                  <a:gd name="connsiteY77" fmla="*/ 2060812 h 2579427"/>
                  <a:gd name="connsiteX78" fmla="*/ 6933063 w 10208526"/>
                  <a:gd name="connsiteY78" fmla="*/ 2088107 h 2579427"/>
                  <a:gd name="connsiteX79" fmla="*/ 6851176 w 10208526"/>
                  <a:gd name="connsiteY79" fmla="*/ 2101755 h 2579427"/>
                  <a:gd name="connsiteX80" fmla="*/ 6796585 w 10208526"/>
                  <a:gd name="connsiteY80" fmla="*/ 2115403 h 2579427"/>
                  <a:gd name="connsiteX81" fmla="*/ 6728346 w 10208526"/>
                  <a:gd name="connsiteY81" fmla="*/ 2156346 h 2579427"/>
                  <a:gd name="connsiteX82" fmla="*/ 6660108 w 10208526"/>
                  <a:gd name="connsiteY82" fmla="*/ 2169994 h 2579427"/>
                  <a:gd name="connsiteX83" fmla="*/ 6578221 w 10208526"/>
                  <a:gd name="connsiteY83" fmla="*/ 2197289 h 2579427"/>
                  <a:gd name="connsiteX84" fmla="*/ 6441743 w 10208526"/>
                  <a:gd name="connsiteY84" fmla="*/ 2224585 h 2579427"/>
                  <a:gd name="connsiteX85" fmla="*/ 6400800 w 10208526"/>
                  <a:gd name="connsiteY85" fmla="*/ 2238233 h 2579427"/>
                  <a:gd name="connsiteX86" fmla="*/ 6332561 w 10208526"/>
                  <a:gd name="connsiteY86" fmla="*/ 2265528 h 2579427"/>
                  <a:gd name="connsiteX87" fmla="*/ 6264323 w 10208526"/>
                  <a:gd name="connsiteY87" fmla="*/ 2279176 h 2579427"/>
                  <a:gd name="connsiteX88" fmla="*/ 6209732 w 10208526"/>
                  <a:gd name="connsiteY88" fmla="*/ 2306471 h 2579427"/>
                  <a:gd name="connsiteX89" fmla="*/ 5718412 w 10208526"/>
                  <a:gd name="connsiteY89" fmla="*/ 2347415 h 2579427"/>
                  <a:gd name="connsiteX90" fmla="*/ 5663821 w 10208526"/>
                  <a:gd name="connsiteY90" fmla="*/ 2361062 h 2579427"/>
                  <a:gd name="connsiteX91" fmla="*/ 5609230 w 10208526"/>
                  <a:gd name="connsiteY91" fmla="*/ 2388358 h 2579427"/>
                  <a:gd name="connsiteX92" fmla="*/ 5568287 w 10208526"/>
                  <a:gd name="connsiteY92" fmla="*/ 2402006 h 2579427"/>
                  <a:gd name="connsiteX93" fmla="*/ 5527343 w 10208526"/>
                  <a:gd name="connsiteY93" fmla="*/ 2483892 h 2579427"/>
                  <a:gd name="connsiteX94" fmla="*/ 5445457 w 10208526"/>
                  <a:gd name="connsiteY94" fmla="*/ 2511188 h 2579427"/>
                  <a:gd name="connsiteX95" fmla="*/ 5390866 w 10208526"/>
                  <a:gd name="connsiteY95" fmla="*/ 2538483 h 2579427"/>
                  <a:gd name="connsiteX96" fmla="*/ 5336275 w 10208526"/>
                  <a:gd name="connsiteY96" fmla="*/ 2552131 h 2579427"/>
                  <a:gd name="connsiteX97" fmla="*/ 5240740 w 10208526"/>
                  <a:gd name="connsiteY97" fmla="*/ 2579427 h 2579427"/>
                  <a:gd name="connsiteX98" fmla="*/ 4722126 w 10208526"/>
                  <a:gd name="connsiteY98" fmla="*/ 2565779 h 2579427"/>
                  <a:gd name="connsiteX99" fmla="*/ 4640239 w 10208526"/>
                  <a:gd name="connsiteY99" fmla="*/ 2552131 h 2579427"/>
                  <a:gd name="connsiteX100" fmla="*/ 4435523 w 10208526"/>
                  <a:gd name="connsiteY100" fmla="*/ 2442949 h 2579427"/>
                  <a:gd name="connsiteX101" fmla="*/ 3862317 w 10208526"/>
                  <a:gd name="connsiteY101" fmla="*/ 2279176 h 2579427"/>
                  <a:gd name="connsiteX102" fmla="*/ 3398293 w 10208526"/>
                  <a:gd name="connsiteY102" fmla="*/ 2169994 h 2579427"/>
                  <a:gd name="connsiteX103" fmla="*/ 3166281 w 10208526"/>
                  <a:gd name="connsiteY103" fmla="*/ 2115403 h 2579427"/>
                  <a:gd name="connsiteX104" fmla="*/ 2743200 w 10208526"/>
                  <a:gd name="connsiteY104" fmla="*/ 2060812 h 2579427"/>
                  <a:gd name="connsiteX105" fmla="*/ 2483893 w 10208526"/>
                  <a:gd name="connsiteY105" fmla="*/ 1992573 h 2579427"/>
                  <a:gd name="connsiteX106" fmla="*/ 2347415 w 10208526"/>
                  <a:gd name="connsiteY106" fmla="*/ 1965277 h 2579427"/>
                  <a:gd name="connsiteX107" fmla="*/ 2074460 w 10208526"/>
                  <a:gd name="connsiteY107" fmla="*/ 1897038 h 2579427"/>
                  <a:gd name="connsiteX108" fmla="*/ 1869743 w 10208526"/>
                  <a:gd name="connsiteY108" fmla="*/ 1856095 h 2579427"/>
                  <a:gd name="connsiteX109" fmla="*/ 1760561 w 10208526"/>
                  <a:gd name="connsiteY109" fmla="*/ 1815152 h 2579427"/>
                  <a:gd name="connsiteX110" fmla="*/ 1637732 w 10208526"/>
                  <a:gd name="connsiteY110" fmla="*/ 1787856 h 2579427"/>
                  <a:gd name="connsiteX111" fmla="*/ 1378424 w 10208526"/>
                  <a:gd name="connsiteY111" fmla="*/ 1705970 h 2579427"/>
                  <a:gd name="connsiteX112" fmla="*/ 1132764 w 10208526"/>
                  <a:gd name="connsiteY112" fmla="*/ 1637731 h 2579427"/>
                  <a:gd name="connsiteX113" fmla="*/ 873457 w 10208526"/>
                  <a:gd name="connsiteY113" fmla="*/ 1583140 h 2579427"/>
                  <a:gd name="connsiteX114" fmla="*/ 668740 w 10208526"/>
                  <a:gd name="connsiteY114" fmla="*/ 1501253 h 2579427"/>
                  <a:gd name="connsiteX115" fmla="*/ 600502 w 10208526"/>
                  <a:gd name="connsiteY115" fmla="*/ 1473958 h 2579427"/>
                  <a:gd name="connsiteX116" fmla="*/ 518615 w 10208526"/>
                  <a:gd name="connsiteY116" fmla="*/ 1433015 h 2579427"/>
                  <a:gd name="connsiteX117" fmla="*/ 423081 w 10208526"/>
                  <a:gd name="connsiteY117" fmla="*/ 1392071 h 2579427"/>
                  <a:gd name="connsiteX118" fmla="*/ 341194 w 10208526"/>
                  <a:gd name="connsiteY118" fmla="*/ 1364776 h 2579427"/>
                  <a:gd name="connsiteX119" fmla="*/ 232012 w 10208526"/>
                  <a:gd name="connsiteY119" fmla="*/ 1282889 h 2579427"/>
                  <a:gd name="connsiteX120" fmla="*/ 218364 w 10208526"/>
                  <a:gd name="connsiteY120" fmla="*/ 1228298 h 2579427"/>
                  <a:gd name="connsiteX121" fmla="*/ 163773 w 10208526"/>
                  <a:gd name="connsiteY121" fmla="*/ 1132764 h 2579427"/>
                  <a:gd name="connsiteX122" fmla="*/ 136478 w 10208526"/>
                  <a:gd name="connsiteY122" fmla="*/ 1064525 h 2579427"/>
                  <a:gd name="connsiteX123" fmla="*/ 122830 w 10208526"/>
                  <a:gd name="connsiteY123" fmla="*/ 982638 h 2579427"/>
                  <a:gd name="connsiteX124" fmla="*/ 54591 w 10208526"/>
                  <a:gd name="connsiteY124" fmla="*/ 859809 h 2579427"/>
                  <a:gd name="connsiteX125" fmla="*/ 27296 w 10208526"/>
                  <a:gd name="connsiteY125" fmla="*/ 736979 h 2579427"/>
                  <a:gd name="connsiteX126" fmla="*/ 13648 w 10208526"/>
                  <a:gd name="connsiteY126" fmla="*/ 696036 h 2579427"/>
                  <a:gd name="connsiteX127" fmla="*/ 0 w 10208526"/>
                  <a:gd name="connsiteY127" fmla="*/ 627797 h 2579427"/>
                  <a:gd name="connsiteX128" fmla="*/ 27296 w 10208526"/>
                  <a:gd name="connsiteY128" fmla="*/ 245659 h 2579427"/>
                  <a:gd name="connsiteX129" fmla="*/ 40943 w 10208526"/>
                  <a:gd name="connsiteY129" fmla="*/ 40943 h 2579427"/>
                  <a:gd name="connsiteX130" fmla="*/ 81887 w 10208526"/>
                  <a:gd name="connsiteY130" fmla="*/ 27295 h 2579427"/>
                  <a:gd name="connsiteX131" fmla="*/ 95534 w 10208526"/>
                  <a:gd name="connsiteY131" fmla="*/ 13647 h 25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208526" h="2579427">
                    <a:moveTo>
                      <a:pt x="0" y="0"/>
                    </a:moveTo>
                    <a:lnTo>
                      <a:pt x="1091821" y="13647"/>
                    </a:lnTo>
                    <a:cubicBezTo>
                      <a:pt x="1115011" y="14193"/>
                      <a:pt x="1137133" y="23768"/>
                      <a:pt x="1160060" y="27295"/>
                    </a:cubicBezTo>
                    <a:cubicBezTo>
                      <a:pt x="1196311" y="32872"/>
                      <a:pt x="1232933" y="35756"/>
                      <a:pt x="1269242" y="40943"/>
                    </a:cubicBezTo>
                    <a:cubicBezTo>
                      <a:pt x="1347319" y="52097"/>
                      <a:pt x="1339406" y="51661"/>
                      <a:pt x="1405720" y="68238"/>
                    </a:cubicBezTo>
                    <a:cubicBezTo>
                      <a:pt x="1423917" y="77337"/>
                      <a:pt x="1441611" y="87520"/>
                      <a:pt x="1460311" y="95534"/>
                    </a:cubicBezTo>
                    <a:cubicBezTo>
                      <a:pt x="1473534" y="101201"/>
                      <a:pt x="1488387" y="102748"/>
                      <a:pt x="1501254" y="109182"/>
                    </a:cubicBezTo>
                    <a:cubicBezTo>
                      <a:pt x="1515925" y="116517"/>
                      <a:pt x="1527526" y="129142"/>
                      <a:pt x="1542197" y="136477"/>
                    </a:cubicBezTo>
                    <a:cubicBezTo>
                      <a:pt x="1555064" y="142911"/>
                      <a:pt x="1570044" y="144172"/>
                      <a:pt x="1583140" y="150125"/>
                    </a:cubicBezTo>
                    <a:cubicBezTo>
                      <a:pt x="1620183" y="166963"/>
                      <a:pt x="1653721" y="191849"/>
                      <a:pt x="1692323" y="204716"/>
                    </a:cubicBezTo>
                    <a:lnTo>
                      <a:pt x="1815152" y="245659"/>
                    </a:lnTo>
                    <a:cubicBezTo>
                      <a:pt x="1828800" y="254758"/>
                      <a:pt x="1841019" y="266494"/>
                      <a:pt x="1856096" y="272955"/>
                    </a:cubicBezTo>
                    <a:cubicBezTo>
                      <a:pt x="1873336" y="280344"/>
                      <a:pt x="1892652" y="281450"/>
                      <a:pt x="1910687" y="286603"/>
                    </a:cubicBezTo>
                    <a:cubicBezTo>
                      <a:pt x="1978489" y="305975"/>
                      <a:pt x="1929699" y="300025"/>
                      <a:pt x="2019869" y="313898"/>
                    </a:cubicBezTo>
                    <a:cubicBezTo>
                      <a:pt x="2056120" y="319475"/>
                      <a:pt x="2093002" y="320787"/>
                      <a:pt x="2129051" y="327546"/>
                    </a:cubicBezTo>
                    <a:cubicBezTo>
                      <a:pt x="2416409" y="381425"/>
                      <a:pt x="1982704" y="342064"/>
                      <a:pt x="2511188" y="368489"/>
                    </a:cubicBezTo>
                    <a:cubicBezTo>
                      <a:pt x="2587275" y="406533"/>
                      <a:pt x="2638277" y="433600"/>
                      <a:pt x="2729552" y="464024"/>
                    </a:cubicBezTo>
                    <a:lnTo>
                      <a:pt x="2811439" y="491319"/>
                    </a:lnTo>
                    <a:cubicBezTo>
                      <a:pt x="2825087" y="504967"/>
                      <a:pt x="2835119" y="523630"/>
                      <a:pt x="2852382" y="532262"/>
                    </a:cubicBezTo>
                    <a:cubicBezTo>
                      <a:pt x="2890984" y="551563"/>
                      <a:pt x="2934269" y="559558"/>
                      <a:pt x="2975212" y="573206"/>
                    </a:cubicBezTo>
                    <a:cubicBezTo>
                      <a:pt x="3076724" y="607043"/>
                      <a:pt x="3001834" y="585830"/>
                      <a:pt x="3207224" y="600501"/>
                    </a:cubicBezTo>
                    <a:lnTo>
                      <a:pt x="4612943" y="586853"/>
                    </a:lnTo>
                    <a:cubicBezTo>
                      <a:pt x="4667715" y="585900"/>
                      <a:pt x="4722904" y="583456"/>
                      <a:pt x="4776717" y="573206"/>
                    </a:cubicBezTo>
                    <a:cubicBezTo>
                      <a:pt x="4819113" y="565131"/>
                      <a:pt x="4863636" y="556201"/>
                      <a:pt x="4899546" y="532262"/>
                    </a:cubicBezTo>
                    <a:cubicBezTo>
                      <a:pt x="4913194" y="523164"/>
                      <a:pt x="4924115" y="505912"/>
                      <a:pt x="4940490" y="504967"/>
                    </a:cubicBezTo>
                    <a:cubicBezTo>
                      <a:pt x="5163080" y="492125"/>
                      <a:pt x="5386317" y="495868"/>
                      <a:pt x="5609230" y="491319"/>
                    </a:cubicBezTo>
                    <a:cubicBezTo>
                      <a:pt x="5641075" y="486770"/>
                      <a:pt x="5673221" y="483980"/>
                      <a:pt x="5704764" y="477671"/>
                    </a:cubicBezTo>
                    <a:cubicBezTo>
                      <a:pt x="5718871" y="474850"/>
                      <a:pt x="5731322" y="464024"/>
                      <a:pt x="5745708" y="464024"/>
                    </a:cubicBezTo>
                    <a:cubicBezTo>
                      <a:pt x="5827721" y="464024"/>
                      <a:pt x="5909481" y="473122"/>
                      <a:pt x="5991367" y="477671"/>
                    </a:cubicBezTo>
                    <a:cubicBezTo>
                      <a:pt x="6023212" y="482220"/>
                      <a:pt x="6055253" y="485564"/>
                      <a:pt x="6086902" y="491319"/>
                    </a:cubicBezTo>
                    <a:cubicBezTo>
                      <a:pt x="6105356" y="494674"/>
                      <a:pt x="6123152" y="501037"/>
                      <a:pt x="6141493" y="504967"/>
                    </a:cubicBezTo>
                    <a:cubicBezTo>
                      <a:pt x="6186856" y="514688"/>
                      <a:pt x="6232371" y="523712"/>
                      <a:pt x="6277970" y="532262"/>
                    </a:cubicBezTo>
                    <a:cubicBezTo>
                      <a:pt x="6305168" y="537362"/>
                      <a:pt x="6332722" y="540483"/>
                      <a:pt x="6359857" y="545910"/>
                    </a:cubicBezTo>
                    <a:cubicBezTo>
                      <a:pt x="6378250" y="549589"/>
                      <a:pt x="6396138" y="555489"/>
                      <a:pt x="6414448" y="559558"/>
                    </a:cubicBezTo>
                    <a:cubicBezTo>
                      <a:pt x="6570431" y="594221"/>
                      <a:pt x="6404106" y="553562"/>
                      <a:pt x="6537278" y="586853"/>
                    </a:cubicBezTo>
                    <a:cubicBezTo>
                      <a:pt x="6560024" y="600501"/>
                      <a:pt x="6581368" y="616820"/>
                      <a:pt x="6605517" y="627797"/>
                    </a:cubicBezTo>
                    <a:cubicBezTo>
                      <a:pt x="6631710" y="639703"/>
                      <a:pt x="6660363" y="645259"/>
                      <a:pt x="6687403" y="655092"/>
                    </a:cubicBezTo>
                    <a:cubicBezTo>
                      <a:pt x="6800472" y="696208"/>
                      <a:pt x="6710885" y="671199"/>
                      <a:pt x="6810233" y="696036"/>
                    </a:cubicBezTo>
                    <a:cubicBezTo>
                      <a:pt x="7134227" y="912030"/>
                      <a:pt x="6852784" y="735555"/>
                      <a:pt x="7874758" y="709683"/>
                    </a:cubicBezTo>
                    <a:cubicBezTo>
                      <a:pt x="7893509" y="709208"/>
                      <a:pt x="7910707" y="698107"/>
                      <a:pt x="7929349" y="696036"/>
                    </a:cubicBezTo>
                    <a:cubicBezTo>
                      <a:pt x="7992810" y="688985"/>
                      <a:pt x="8056728" y="686937"/>
                      <a:pt x="8120418" y="682388"/>
                    </a:cubicBezTo>
                    <a:cubicBezTo>
                      <a:pt x="8175009" y="673289"/>
                      <a:pt x="8231096" y="670708"/>
                      <a:pt x="8284191" y="655092"/>
                    </a:cubicBezTo>
                    <a:cubicBezTo>
                      <a:pt x="8309640" y="647607"/>
                      <a:pt x="8329242" y="627031"/>
                      <a:pt x="8352430" y="614149"/>
                    </a:cubicBezTo>
                    <a:cubicBezTo>
                      <a:pt x="8370215" y="604269"/>
                      <a:pt x="8389357" y="596947"/>
                      <a:pt x="8407021" y="586853"/>
                    </a:cubicBezTo>
                    <a:cubicBezTo>
                      <a:pt x="8421262" y="578715"/>
                      <a:pt x="8432253" y="564271"/>
                      <a:pt x="8447964" y="559558"/>
                    </a:cubicBezTo>
                    <a:cubicBezTo>
                      <a:pt x="8478776" y="550315"/>
                      <a:pt x="8511407" y="548123"/>
                      <a:pt x="8543499" y="545910"/>
                    </a:cubicBezTo>
                    <a:cubicBezTo>
                      <a:pt x="8643448" y="539017"/>
                      <a:pt x="8743666" y="536811"/>
                      <a:pt x="8843749" y="532262"/>
                    </a:cubicBezTo>
                    <a:cubicBezTo>
                      <a:pt x="8908646" y="510630"/>
                      <a:pt x="8966278" y="489094"/>
                      <a:pt x="9034818" y="477671"/>
                    </a:cubicBezTo>
                    <a:cubicBezTo>
                      <a:pt x="9079915" y="470155"/>
                      <a:pt x="9125803" y="468573"/>
                      <a:pt x="9171296" y="464024"/>
                    </a:cubicBezTo>
                    <a:cubicBezTo>
                      <a:pt x="9430603" y="473122"/>
                      <a:pt x="9691443" y="461738"/>
                      <a:pt x="9949218" y="491319"/>
                    </a:cubicBezTo>
                    <a:cubicBezTo>
                      <a:pt x="9978158" y="494640"/>
                      <a:pt x="9984126" y="538085"/>
                      <a:pt x="10003809" y="559558"/>
                    </a:cubicBezTo>
                    <a:cubicBezTo>
                      <a:pt x="10034240" y="592756"/>
                      <a:pt x="10099343" y="655092"/>
                      <a:pt x="10099343" y="655092"/>
                    </a:cubicBezTo>
                    <a:cubicBezTo>
                      <a:pt x="10103892" y="673289"/>
                      <a:pt x="10104603" y="692906"/>
                      <a:pt x="10112991" y="709683"/>
                    </a:cubicBezTo>
                    <a:cubicBezTo>
                      <a:pt x="10172421" y="828543"/>
                      <a:pt x="10158585" y="749484"/>
                      <a:pt x="10181230" y="832513"/>
                    </a:cubicBezTo>
                    <a:cubicBezTo>
                      <a:pt x="10191101" y="868705"/>
                      <a:pt x="10208526" y="941695"/>
                      <a:pt x="10208526" y="941695"/>
                    </a:cubicBezTo>
                    <a:cubicBezTo>
                      <a:pt x="10199427" y="1091820"/>
                      <a:pt x="10199885" y="1242832"/>
                      <a:pt x="10181230" y="1392071"/>
                    </a:cubicBezTo>
                    <a:cubicBezTo>
                      <a:pt x="10176933" y="1426450"/>
                      <a:pt x="10157744" y="1457679"/>
                      <a:pt x="10140287" y="1487606"/>
                    </a:cubicBezTo>
                    <a:cubicBezTo>
                      <a:pt x="10106995" y="1544679"/>
                      <a:pt x="10081271" y="1560955"/>
                      <a:pt x="10031105" y="1596788"/>
                    </a:cubicBezTo>
                    <a:cubicBezTo>
                      <a:pt x="10017758" y="1606322"/>
                      <a:pt x="10005150" y="1617421"/>
                      <a:pt x="9990161" y="1624083"/>
                    </a:cubicBezTo>
                    <a:cubicBezTo>
                      <a:pt x="9963869" y="1635768"/>
                      <a:pt x="9935570" y="1642280"/>
                      <a:pt x="9908275" y="1651379"/>
                    </a:cubicBezTo>
                    <a:cubicBezTo>
                      <a:pt x="9894627" y="1665027"/>
                      <a:pt x="9884090" y="1682746"/>
                      <a:pt x="9867332" y="1692322"/>
                    </a:cubicBezTo>
                    <a:cubicBezTo>
                      <a:pt x="9851046" y="1701628"/>
                      <a:pt x="9831051" y="1701901"/>
                      <a:pt x="9812740" y="1705970"/>
                    </a:cubicBezTo>
                    <a:cubicBezTo>
                      <a:pt x="9780342" y="1713170"/>
                      <a:pt x="9692258" y="1729971"/>
                      <a:pt x="9662615" y="1733265"/>
                    </a:cubicBezTo>
                    <a:cubicBezTo>
                      <a:pt x="9491648" y="1752261"/>
                      <a:pt x="9367784" y="1750938"/>
                      <a:pt x="9184943" y="1760561"/>
                    </a:cubicBezTo>
                    <a:cubicBezTo>
                      <a:pt x="9116647" y="1764156"/>
                      <a:pt x="9048466" y="1769660"/>
                      <a:pt x="8980227" y="1774209"/>
                    </a:cubicBezTo>
                    <a:cubicBezTo>
                      <a:pt x="8906854" y="1823124"/>
                      <a:pt x="8959837" y="1796618"/>
                      <a:pt x="8830102" y="1815152"/>
                    </a:cubicBezTo>
                    <a:cubicBezTo>
                      <a:pt x="8688503" y="1835381"/>
                      <a:pt x="8799895" y="1827592"/>
                      <a:pt x="8611737" y="1842447"/>
                    </a:cubicBezTo>
                    <a:lnTo>
                      <a:pt x="8229600" y="1869743"/>
                    </a:lnTo>
                    <a:cubicBezTo>
                      <a:pt x="7961992" y="1936644"/>
                      <a:pt x="8241251" y="1868669"/>
                      <a:pt x="8052179" y="1910686"/>
                    </a:cubicBezTo>
                    <a:cubicBezTo>
                      <a:pt x="8033869" y="1914755"/>
                      <a:pt x="8015623" y="1919181"/>
                      <a:pt x="7997588" y="1924334"/>
                    </a:cubicBezTo>
                    <a:cubicBezTo>
                      <a:pt x="7917807" y="1947129"/>
                      <a:pt x="7998039" y="1930301"/>
                      <a:pt x="7902054" y="1951630"/>
                    </a:cubicBezTo>
                    <a:cubicBezTo>
                      <a:pt x="7879410" y="1956662"/>
                      <a:pt x="7856459" y="1960245"/>
                      <a:pt x="7833815" y="1965277"/>
                    </a:cubicBezTo>
                    <a:cubicBezTo>
                      <a:pt x="7815505" y="1969346"/>
                      <a:pt x="7797617" y="1975246"/>
                      <a:pt x="7779224" y="1978925"/>
                    </a:cubicBezTo>
                    <a:cubicBezTo>
                      <a:pt x="7752089" y="1984352"/>
                      <a:pt x="7724563" y="1987623"/>
                      <a:pt x="7697337" y="1992573"/>
                    </a:cubicBezTo>
                    <a:cubicBezTo>
                      <a:pt x="7674515" y="1996723"/>
                      <a:pt x="7651921" y="2002072"/>
                      <a:pt x="7629099" y="2006221"/>
                    </a:cubicBezTo>
                    <a:cubicBezTo>
                      <a:pt x="7601873" y="2011171"/>
                      <a:pt x="7574347" y="2014441"/>
                      <a:pt x="7547212" y="2019868"/>
                    </a:cubicBezTo>
                    <a:cubicBezTo>
                      <a:pt x="7473034" y="2034703"/>
                      <a:pt x="7491261" y="2042207"/>
                      <a:pt x="7397087" y="2047164"/>
                    </a:cubicBezTo>
                    <a:cubicBezTo>
                      <a:pt x="7256182" y="2054580"/>
                      <a:pt x="7115033" y="2056263"/>
                      <a:pt x="6974006" y="2060812"/>
                    </a:cubicBezTo>
                    <a:cubicBezTo>
                      <a:pt x="6960358" y="2069910"/>
                      <a:pt x="6948624" y="2082920"/>
                      <a:pt x="6933063" y="2088107"/>
                    </a:cubicBezTo>
                    <a:cubicBezTo>
                      <a:pt x="6906811" y="2096858"/>
                      <a:pt x="6878311" y="2096328"/>
                      <a:pt x="6851176" y="2101755"/>
                    </a:cubicBezTo>
                    <a:cubicBezTo>
                      <a:pt x="6832783" y="2105434"/>
                      <a:pt x="6814782" y="2110854"/>
                      <a:pt x="6796585" y="2115403"/>
                    </a:cubicBezTo>
                    <a:cubicBezTo>
                      <a:pt x="6773839" y="2129051"/>
                      <a:pt x="6752975" y="2146494"/>
                      <a:pt x="6728346" y="2156346"/>
                    </a:cubicBezTo>
                    <a:cubicBezTo>
                      <a:pt x="6706809" y="2164961"/>
                      <a:pt x="6682487" y="2163891"/>
                      <a:pt x="6660108" y="2169994"/>
                    </a:cubicBezTo>
                    <a:cubicBezTo>
                      <a:pt x="6632350" y="2177564"/>
                      <a:pt x="6605517" y="2188191"/>
                      <a:pt x="6578221" y="2197289"/>
                    </a:cubicBezTo>
                    <a:cubicBezTo>
                      <a:pt x="6537499" y="2210863"/>
                      <a:pt x="6482066" y="2217864"/>
                      <a:pt x="6441743" y="2224585"/>
                    </a:cubicBezTo>
                    <a:cubicBezTo>
                      <a:pt x="6428095" y="2229134"/>
                      <a:pt x="6414270" y="2233182"/>
                      <a:pt x="6400800" y="2238233"/>
                    </a:cubicBezTo>
                    <a:cubicBezTo>
                      <a:pt x="6377861" y="2246835"/>
                      <a:pt x="6356026" y="2258488"/>
                      <a:pt x="6332561" y="2265528"/>
                    </a:cubicBezTo>
                    <a:cubicBezTo>
                      <a:pt x="6310343" y="2272193"/>
                      <a:pt x="6287069" y="2274627"/>
                      <a:pt x="6264323" y="2279176"/>
                    </a:cubicBezTo>
                    <a:cubicBezTo>
                      <a:pt x="6246126" y="2288274"/>
                      <a:pt x="6229033" y="2300037"/>
                      <a:pt x="6209732" y="2306471"/>
                    </a:cubicBezTo>
                    <a:cubicBezTo>
                      <a:pt x="6042086" y="2362353"/>
                      <a:pt x="5916542" y="2340339"/>
                      <a:pt x="5718412" y="2347415"/>
                    </a:cubicBezTo>
                    <a:cubicBezTo>
                      <a:pt x="5700215" y="2351964"/>
                      <a:pt x="5681384" y="2354476"/>
                      <a:pt x="5663821" y="2361062"/>
                    </a:cubicBezTo>
                    <a:cubicBezTo>
                      <a:pt x="5644771" y="2368206"/>
                      <a:pt x="5627930" y="2380344"/>
                      <a:pt x="5609230" y="2388358"/>
                    </a:cubicBezTo>
                    <a:cubicBezTo>
                      <a:pt x="5596007" y="2394025"/>
                      <a:pt x="5581935" y="2397457"/>
                      <a:pt x="5568287" y="2402006"/>
                    </a:cubicBezTo>
                    <a:cubicBezTo>
                      <a:pt x="5560850" y="2424315"/>
                      <a:pt x="5549623" y="2469967"/>
                      <a:pt x="5527343" y="2483892"/>
                    </a:cubicBezTo>
                    <a:cubicBezTo>
                      <a:pt x="5502945" y="2499141"/>
                      <a:pt x="5471191" y="2498321"/>
                      <a:pt x="5445457" y="2511188"/>
                    </a:cubicBezTo>
                    <a:cubicBezTo>
                      <a:pt x="5427260" y="2520286"/>
                      <a:pt x="5409915" y="2531340"/>
                      <a:pt x="5390866" y="2538483"/>
                    </a:cubicBezTo>
                    <a:cubicBezTo>
                      <a:pt x="5373303" y="2545069"/>
                      <a:pt x="5354310" y="2546978"/>
                      <a:pt x="5336275" y="2552131"/>
                    </a:cubicBezTo>
                    <a:cubicBezTo>
                      <a:pt x="5199230" y="2591288"/>
                      <a:pt x="5411391" y="2536764"/>
                      <a:pt x="5240740" y="2579427"/>
                    </a:cubicBezTo>
                    <a:lnTo>
                      <a:pt x="4722126" y="2565779"/>
                    </a:lnTo>
                    <a:cubicBezTo>
                      <a:pt x="4694482" y="2564522"/>
                      <a:pt x="4666687" y="2560269"/>
                      <a:pt x="4640239" y="2552131"/>
                    </a:cubicBezTo>
                    <a:cubicBezTo>
                      <a:pt x="4476883" y="2501868"/>
                      <a:pt x="4609234" y="2520154"/>
                      <a:pt x="4435523" y="2442949"/>
                    </a:cubicBezTo>
                    <a:cubicBezTo>
                      <a:pt x="4158137" y="2319667"/>
                      <a:pt x="4170449" y="2356209"/>
                      <a:pt x="3862317" y="2279176"/>
                    </a:cubicBezTo>
                    <a:cubicBezTo>
                      <a:pt x="3399190" y="2163394"/>
                      <a:pt x="3667200" y="2199871"/>
                      <a:pt x="3398293" y="2169994"/>
                    </a:cubicBezTo>
                    <a:cubicBezTo>
                      <a:pt x="3351412" y="2158273"/>
                      <a:pt x="3210585" y="2122049"/>
                      <a:pt x="3166281" y="2115403"/>
                    </a:cubicBezTo>
                    <a:cubicBezTo>
                      <a:pt x="3025658" y="2094310"/>
                      <a:pt x="2743200" y="2060812"/>
                      <a:pt x="2743200" y="2060812"/>
                    </a:cubicBezTo>
                    <a:lnTo>
                      <a:pt x="2483893" y="1992573"/>
                    </a:lnTo>
                    <a:cubicBezTo>
                      <a:pt x="2439027" y="1980766"/>
                      <a:pt x="2392595" y="1975819"/>
                      <a:pt x="2347415" y="1965277"/>
                    </a:cubicBezTo>
                    <a:cubicBezTo>
                      <a:pt x="2256083" y="1943966"/>
                      <a:pt x="2165445" y="1919784"/>
                      <a:pt x="2074460" y="1897038"/>
                    </a:cubicBezTo>
                    <a:cubicBezTo>
                      <a:pt x="2006947" y="1880160"/>
                      <a:pt x="1937080" y="1873661"/>
                      <a:pt x="1869743" y="1856095"/>
                    </a:cubicBezTo>
                    <a:cubicBezTo>
                      <a:pt x="1832133" y="1846284"/>
                      <a:pt x="1797850" y="1826120"/>
                      <a:pt x="1760561" y="1815152"/>
                    </a:cubicBezTo>
                    <a:cubicBezTo>
                      <a:pt x="1720324" y="1803317"/>
                      <a:pt x="1678675" y="1796955"/>
                      <a:pt x="1637732" y="1787856"/>
                    </a:cubicBezTo>
                    <a:cubicBezTo>
                      <a:pt x="1378779" y="1658381"/>
                      <a:pt x="1621159" y="1759911"/>
                      <a:pt x="1378424" y="1705970"/>
                    </a:cubicBezTo>
                    <a:cubicBezTo>
                      <a:pt x="1295461" y="1687534"/>
                      <a:pt x="1215343" y="1657818"/>
                      <a:pt x="1132764" y="1637731"/>
                    </a:cubicBezTo>
                    <a:cubicBezTo>
                      <a:pt x="1046936" y="1616854"/>
                      <a:pt x="958805" y="1605899"/>
                      <a:pt x="873457" y="1583140"/>
                    </a:cubicBezTo>
                    <a:cubicBezTo>
                      <a:pt x="712925" y="1540331"/>
                      <a:pt x="767629" y="1545204"/>
                      <a:pt x="668740" y="1501253"/>
                    </a:cubicBezTo>
                    <a:cubicBezTo>
                      <a:pt x="646353" y="1491303"/>
                      <a:pt x="622804" y="1484095"/>
                      <a:pt x="600502" y="1473958"/>
                    </a:cubicBezTo>
                    <a:cubicBezTo>
                      <a:pt x="572720" y="1461330"/>
                      <a:pt x="546324" y="1445804"/>
                      <a:pt x="518615" y="1433015"/>
                    </a:cubicBezTo>
                    <a:cubicBezTo>
                      <a:pt x="487158" y="1418496"/>
                      <a:pt x="455418" y="1404508"/>
                      <a:pt x="423081" y="1392071"/>
                    </a:cubicBezTo>
                    <a:cubicBezTo>
                      <a:pt x="396227" y="1381742"/>
                      <a:pt x="367387" y="1376682"/>
                      <a:pt x="341194" y="1364776"/>
                    </a:cubicBezTo>
                    <a:cubicBezTo>
                      <a:pt x="279014" y="1336513"/>
                      <a:pt x="275261" y="1326139"/>
                      <a:pt x="232012" y="1282889"/>
                    </a:cubicBezTo>
                    <a:cubicBezTo>
                      <a:pt x="227463" y="1264692"/>
                      <a:pt x="224950" y="1245861"/>
                      <a:pt x="218364" y="1228298"/>
                    </a:cubicBezTo>
                    <a:cubicBezTo>
                      <a:pt x="182470" y="1132579"/>
                      <a:pt x="203373" y="1211965"/>
                      <a:pt x="163773" y="1132764"/>
                    </a:cubicBezTo>
                    <a:cubicBezTo>
                      <a:pt x="152817" y="1110852"/>
                      <a:pt x="145576" y="1087271"/>
                      <a:pt x="136478" y="1064525"/>
                    </a:cubicBezTo>
                    <a:cubicBezTo>
                      <a:pt x="131929" y="1037229"/>
                      <a:pt x="131581" y="1008890"/>
                      <a:pt x="122830" y="982638"/>
                    </a:cubicBezTo>
                    <a:cubicBezTo>
                      <a:pt x="106736" y="934357"/>
                      <a:pt x="81516" y="900196"/>
                      <a:pt x="54591" y="859809"/>
                    </a:cubicBezTo>
                    <a:cubicBezTo>
                      <a:pt x="45493" y="818866"/>
                      <a:pt x="37468" y="777669"/>
                      <a:pt x="27296" y="736979"/>
                    </a:cubicBezTo>
                    <a:cubicBezTo>
                      <a:pt x="23807" y="723023"/>
                      <a:pt x="17137" y="709992"/>
                      <a:pt x="13648" y="696036"/>
                    </a:cubicBezTo>
                    <a:cubicBezTo>
                      <a:pt x="8022" y="673532"/>
                      <a:pt x="4549" y="650543"/>
                      <a:pt x="0" y="627797"/>
                    </a:cubicBezTo>
                    <a:cubicBezTo>
                      <a:pt x="32532" y="74761"/>
                      <a:pt x="-3700" y="648621"/>
                      <a:pt x="27296" y="245659"/>
                    </a:cubicBezTo>
                    <a:cubicBezTo>
                      <a:pt x="32541" y="177470"/>
                      <a:pt x="24356" y="107291"/>
                      <a:pt x="40943" y="40943"/>
                    </a:cubicBezTo>
                    <a:cubicBezTo>
                      <a:pt x="44432" y="26986"/>
                      <a:pt x="69020" y="33729"/>
                      <a:pt x="81887" y="27295"/>
                    </a:cubicBezTo>
                    <a:cubicBezTo>
                      <a:pt x="87641" y="24418"/>
                      <a:pt x="90985" y="18196"/>
                      <a:pt x="95534" y="1364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40490" y="4958969"/>
                <a:ext cx="4493906" cy="977807"/>
              </a:xfrm>
              <a:custGeom>
                <a:avLst/>
                <a:gdLst>
                  <a:gd name="connsiteX0" fmla="*/ 0 w 4493906"/>
                  <a:gd name="connsiteY0" fmla="*/ 773091 h 977807"/>
                  <a:gd name="connsiteX1" fmla="*/ 68238 w 4493906"/>
                  <a:gd name="connsiteY1" fmla="*/ 732147 h 977807"/>
                  <a:gd name="connsiteX2" fmla="*/ 423080 w 4493906"/>
                  <a:gd name="connsiteY2" fmla="*/ 636613 h 977807"/>
                  <a:gd name="connsiteX3" fmla="*/ 559558 w 4493906"/>
                  <a:gd name="connsiteY3" fmla="*/ 622965 h 977807"/>
                  <a:gd name="connsiteX4" fmla="*/ 682388 w 4493906"/>
                  <a:gd name="connsiteY4" fmla="*/ 609318 h 977807"/>
                  <a:gd name="connsiteX5" fmla="*/ 900752 w 4493906"/>
                  <a:gd name="connsiteY5" fmla="*/ 527431 h 977807"/>
                  <a:gd name="connsiteX6" fmla="*/ 968991 w 4493906"/>
                  <a:gd name="connsiteY6" fmla="*/ 500135 h 977807"/>
                  <a:gd name="connsiteX7" fmla="*/ 1119116 w 4493906"/>
                  <a:gd name="connsiteY7" fmla="*/ 445544 h 977807"/>
                  <a:gd name="connsiteX8" fmla="*/ 1282889 w 4493906"/>
                  <a:gd name="connsiteY8" fmla="*/ 377306 h 977807"/>
                  <a:gd name="connsiteX9" fmla="*/ 1337480 w 4493906"/>
                  <a:gd name="connsiteY9" fmla="*/ 350010 h 977807"/>
                  <a:gd name="connsiteX10" fmla="*/ 1473958 w 4493906"/>
                  <a:gd name="connsiteY10" fmla="*/ 336362 h 977807"/>
                  <a:gd name="connsiteX11" fmla="*/ 1787856 w 4493906"/>
                  <a:gd name="connsiteY11" fmla="*/ 322715 h 977807"/>
                  <a:gd name="connsiteX12" fmla="*/ 1883391 w 4493906"/>
                  <a:gd name="connsiteY12" fmla="*/ 295419 h 977807"/>
                  <a:gd name="connsiteX13" fmla="*/ 2033516 w 4493906"/>
                  <a:gd name="connsiteY13" fmla="*/ 254476 h 977807"/>
                  <a:gd name="connsiteX14" fmla="*/ 2115403 w 4493906"/>
                  <a:gd name="connsiteY14" fmla="*/ 213532 h 977807"/>
                  <a:gd name="connsiteX15" fmla="*/ 2197289 w 4493906"/>
                  <a:gd name="connsiteY15" fmla="*/ 186237 h 977807"/>
                  <a:gd name="connsiteX16" fmla="*/ 2333767 w 4493906"/>
                  <a:gd name="connsiteY16" fmla="*/ 90703 h 977807"/>
                  <a:gd name="connsiteX17" fmla="*/ 2524835 w 4493906"/>
                  <a:gd name="connsiteY17" fmla="*/ 36112 h 977807"/>
                  <a:gd name="connsiteX18" fmla="*/ 3875964 w 4493906"/>
                  <a:gd name="connsiteY18" fmla="*/ 22464 h 977807"/>
                  <a:gd name="connsiteX19" fmla="*/ 3944203 w 4493906"/>
                  <a:gd name="connsiteY19" fmla="*/ 8816 h 977807"/>
                  <a:gd name="connsiteX20" fmla="*/ 4476465 w 4493906"/>
                  <a:gd name="connsiteY20" fmla="*/ 663909 h 977807"/>
                  <a:gd name="connsiteX21" fmla="*/ 4462817 w 4493906"/>
                  <a:gd name="connsiteY21" fmla="*/ 841330 h 977807"/>
                  <a:gd name="connsiteX22" fmla="*/ 4380931 w 4493906"/>
                  <a:gd name="connsiteY22" fmla="*/ 882273 h 977807"/>
                  <a:gd name="connsiteX23" fmla="*/ 4326340 w 4493906"/>
                  <a:gd name="connsiteY23" fmla="*/ 909568 h 977807"/>
                  <a:gd name="connsiteX24" fmla="*/ 4148919 w 4493906"/>
                  <a:gd name="connsiteY24" fmla="*/ 936864 h 977807"/>
                  <a:gd name="connsiteX25" fmla="*/ 3821373 w 4493906"/>
                  <a:gd name="connsiteY25" fmla="*/ 950512 h 977807"/>
                  <a:gd name="connsiteX26" fmla="*/ 3357349 w 4493906"/>
                  <a:gd name="connsiteY26" fmla="*/ 977807 h 977807"/>
                  <a:gd name="connsiteX27" fmla="*/ 450376 w 4493906"/>
                  <a:gd name="connsiteY27" fmla="*/ 964159 h 977807"/>
                  <a:gd name="connsiteX28" fmla="*/ 95534 w 4493906"/>
                  <a:gd name="connsiteY28" fmla="*/ 895921 h 977807"/>
                  <a:gd name="connsiteX29" fmla="*/ 68238 w 4493906"/>
                  <a:gd name="connsiteY29" fmla="*/ 800386 h 977807"/>
                  <a:gd name="connsiteX30" fmla="*/ 68238 w 4493906"/>
                  <a:gd name="connsiteY30" fmla="*/ 732147 h 9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3906" h="977807">
                    <a:moveTo>
                      <a:pt x="0" y="773091"/>
                    </a:moveTo>
                    <a:cubicBezTo>
                      <a:pt x="22746" y="759443"/>
                      <a:pt x="42993" y="740291"/>
                      <a:pt x="68238" y="732147"/>
                    </a:cubicBezTo>
                    <a:cubicBezTo>
                      <a:pt x="184815" y="694541"/>
                      <a:pt x="303504" y="663185"/>
                      <a:pt x="423080" y="636613"/>
                    </a:cubicBezTo>
                    <a:cubicBezTo>
                      <a:pt x="467711" y="626695"/>
                      <a:pt x="514090" y="627751"/>
                      <a:pt x="559558" y="622965"/>
                    </a:cubicBezTo>
                    <a:lnTo>
                      <a:pt x="682388" y="609318"/>
                    </a:lnTo>
                    <a:cubicBezTo>
                      <a:pt x="859254" y="533517"/>
                      <a:pt x="693154" y="601573"/>
                      <a:pt x="900752" y="527431"/>
                    </a:cubicBezTo>
                    <a:cubicBezTo>
                      <a:pt x="923823" y="519191"/>
                      <a:pt x="945967" y="508507"/>
                      <a:pt x="968991" y="500135"/>
                    </a:cubicBezTo>
                    <a:cubicBezTo>
                      <a:pt x="1042265" y="473490"/>
                      <a:pt x="1051286" y="476376"/>
                      <a:pt x="1119116" y="445544"/>
                    </a:cubicBezTo>
                    <a:cubicBezTo>
                      <a:pt x="1460119" y="290543"/>
                      <a:pt x="952020" y="509654"/>
                      <a:pt x="1282889" y="377306"/>
                    </a:cubicBezTo>
                    <a:cubicBezTo>
                      <a:pt x="1301779" y="369750"/>
                      <a:pt x="1317587" y="354273"/>
                      <a:pt x="1337480" y="350010"/>
                    </a:cubicBezTo>
                    <a:cubicBezTo>
                      <a:pt x="1382185" y="340430"/>
                      <a:pt x="1428322" y="339128"/>
                      <a:pt x="1473958" y="336362"/>
                    </a:cubicBezTo>
                    <a:cubicBezTo>
                      <a:pt x="1578498" y="330026"/>
                      <a:pt x="1683223" y="327264"/>
                      <a:pt x="1787856" y="322715"/>
                    </a:cubicBezTo>
                    <a:lnTo>
                      <a:pt x="1883391" y="295419"/>
                    </a:lnTo>
                    <a:cubicBezTo>
                      <a:pt x="1930868" y="282471"/>
                      <a:pt x="1989240" y="271505"/>
                      <a:pt x="2033516" y="254476"/>
                    </a:cubicBezTo>
                    <a:cubicBezTo>
                      <a:pt x="2061999" y="243521"/>
                      <a:pt x="2087233" y="225270"/>
                      <a:pt x="2115403" y="213532"/>
                    </a:cubicBezTo>
                    <a:cubicBezTo>
                      <a:pt x="2141962" y="202466"/>
                      <a:pt x="2169994" y="195335"/>
                      <a:pt x="2197289" y="186237"/>
                    </a:cubicBezTo>
                    <a:cubicBezTo>
                      <a:pt x="2238998" y="152870"/>
                      <a:pt x="2283572" y="112215"/>
                      <a:pt x="2333767" y="90703"/>
                    </a:cubicBezTo>
                    <a:cubicBezTo>
                      <a:pt x="2354072" y="82001"/>
                      <a:pt x="2481209" y="36951"/>
                      <a:pt x="2524835" y="36112"/>
                    </a:cubicBezTo>
                    <a:lnTo>
                      <a:pt x="3875964" y="22464"/>
                    </a:lnTo>
                    <a:cubicBezTo>
                      <a:pt x="3898710" y="17915"/>
                      <a:pt x="3921006" y="8816"/>
                      <a:pt x="3944203" y="8816"/>
                    </a:cubicBezTo>
                    <a:cubicBezTo>
                      <a:pt x="4676196" y="8816"/>
                      <a:pt x="4459646" y="-126592"/>
                      <a:pt x="4476465" y="663909"/>
                    </a:cubicBezTo>
                    <a:cubicBezTo>
                      <a:pt x="4471916" y="723049"/>
                      <a:pt x="4478100" y="784018"/>
                      <a:pt x="4462817" y="841330"/>
                    </a:cubicBezTo>
                    <a:cubicBezTo>
                      <a:pt x="4457177" y="862480"/>
                      <a:pt x="4395973" y="875826"/>
                      <a:pt x="4380931" y="882273"/>
                    </a:cubicBezTo>
                    <a:cubicBezTo>
                      <a:pt x="4362231" y="890287"/>
                      <a:pt x="4345641" y="903134"/>
                      <a:pt x="4326340" y="909568"/>
                    </a:cubicBezTo>
                    <a:cubicBezTo>
                      <a:pt x="4292730" y="920771"/>
                      <a:pt x="4169500" y="935578"/>
                      <a:pt x="4148919" y="936864"/>
                    </a:cubicBezTo>
                    <a:cubicBezTo>
                      <a:pt x="4039855" y="943681"/>
                      <a:pt x="3930526" y="945314"/>
                      <a:pt x="3821373" y="950512"/>
                    </a:cubicBezTo>
                    <a:cubicBezTo>
                      <a:pt x="3672678" y="957593"/>
                      <a:pt x="3506586" y="968479"/>
                      <a:pt x="3357349" y="977807"/>
                    </a:cubicBezTo>
                    <a:lnTo>
                      <a:pt x="450376" y="964159"/>
                    </a:lnTo>
                    <a:cubicBezTo>
                      <a:pt x="136562" y="961488"/>
                      <a:pt x="217848" y="1018235"/>
                      <a:pt x="95534" y="895921"/>
                    </a:cubicBezTo>
                    <a:cubicBezTo>
                      <a:pt x="86908" y="870043"/>
                      <a:pt x="71094" y="826090"/>
                      <a:pt x="68238" y="800386"/>
                    </a:cubicBezTo>
                    <a:cubicBezTo>
                      <a:pt x="65726" y="777779"/>
                      <a:pt x="68238" y="754893"/>
                      <a:pt x="68238" y="7321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708478" y="5718409"/>
                <a:ext cx="4956999" cy="1173720"/>
              </a:xfrm>
              <a:custGeom>
                <a:avLst/>
                <a:gdLst>
                  <a:gd name="connsiteX0" fmla="*/ 0 w 4956999"/>
                  <a:gd name="connsiteY0" fmla="*/ 27298 h 1173720"/>
                  <a:gd name="connsiteX1" fmla="*/ 1378423 w 4956999"/>
                  <a:gd name="connsiteY1" fmla="*/ 27298 h 1173720"/>
                  <a:gd name="connsiteX2" fmla="*/ 2497540 w 4956999"/>
                  <a:gd name="connsiteY2" fmla="*/ 13651 h 1173720"/>
                  <a:gd name="connsiteX3" fmla="*/ 2606722 w 4956999"/>
                  <a:gd name="connsiteY3" fmla="*/ 3 h 1173720"/>
                  <a:gd name="connsiteX4" fmla="*/ 4844955 w 4956999"/>
                  <a:gd name="connsiteY4" fmla="*/ 27298 h 1173720"/>
                  <a:gd name="connsiteX5" fmla="*/ 4858603 w 4956999"/>
                  <a:gd name="connsiteY5" fmla="*/ 327549 h 1173720"/>
                  <a:gd name="connsiteX6" fmla="*/ 4872250 w 4956999"/>
                  <a:gd name="connsiteY6" fmla="*/ 368492 h 1173720"/>
                  <a:gd name="connsiteX7" fmla="*/ 4899546 w 4956999"/>
                  <a:gd name="connsiteY7" fmla="*/ 600504 h 1173720"/>
                  <a:gd name="connsiteX8" fmla="*/ 4926841 w 4956999"/>
                  <a:gd name="connsiteY8" fmla="*/ 655095 h 1173720"/>
                  <a:gd name="connsiteX9" fmla="*/ 4954137 w 4956999"/>
                  <a:gd name="connsiteY9" fmla="*/ 750630 h 1173720"/>
                  <a:gd name="connsiteX10" fmla="*/ 4940489 w 4956999"/>
                  <a:gd name="connsiteY10" fmla="*/ 968994 h 1173720"/>
                  <a:gd name="connsiteX11" fmla="*/ 4831307 w 4956999"/>
                  <a:gd name="connsiteY11" fmla="*/ 1023585 h 1173720"/>
                  <a:gd name="connsiteX12" fmla="*/ 3411940 w 4956999"/>
                  <a:gd name="connsiteY12" fmla="*/ 1037233 h 1173720"/>
                  <a:gd name="connsiteX13" fmla="*/ 3207223 w 4956999"/>
                  <a:gd name="connsiteY13" fmla="*/ 1078176 h 1173720"/>
                  <a:gd name="connsiteX14" fmla="*/ 2811438 w 4956999"/>
                  <a:gd name="connsiteY14" fmla="*/ 1105472 h 1173720"/>
                  <a:gd name="connsiteX15" fmla="*/ 2483892 w 4956999"/>
                  <a:gd name="connsiteY15" fmla="*/ 1173710 h 1173720"/>
                  <a:gd name="connsiteX16" fmla="*/ 1528549 w 4956999"/>
                  <a:gd name="connsiteY16" fmla="*/ 1132767 h 1173720"/>
                  <a:gd name="connsiteX17" fmla="*/ 1255594 w 4956999"/>
                  <a:gd name="connsiteY17" fmla="*/ 1037233 h 1173720"/>
                  <a:gd name="connsiteX18" fmla="*/ 1146412 w 4956999"/>
                  <a:gd name="connsiteY18" fmla="*/ 996290 h 1173720"/>
                  <a:gd name="connsiteX19" fmla="*/ 982638 w 4956999"/>
                  <a:gd name="connsiteY19" fmla="*/ 941698 h 1173720"/>
                  <a:gd name="connsiteX20" fmla="*/ 846161 w 4956999"/>
                  <a:gd name="connsiteY20" fmla="*/ 873460 h 1173720"/>
                  <a:gd name="connsiteX21" fmla="*/ 641444 w 4956999"/>
                  <a:gd name="connsiteY21" fmla="*/ 805221 h 1173720"/>
                  <a:gd name="connsiteX22" fmla="*/ 545910 w 4956999"/>
                  <a:gd name="connsiteY22" fmla="*/ 736982 h 1173720"/>
                  <a:gd name="connsiteX23" fmla="*/ 491319 w 4956999"/>
                  <a:gd name="connsiteY23" fmla="*/ 709687 h 1173720"/>
                  <a:gd name="connsiteX24" fmla="*/ 395785 w 4956999"/>
                  <a:gd name="connsiteY24" fmla="*/ 614152 h 1173720"/>
                  <a:gd name="connsiteX25" fmla="*/ 341194 w 4956999"/>
                  <a:gd name="connsiteY25" fmla="*/ 573209 h 1173720"/>
                  <a:gd name="connsiteX26" fmla="*/ 259307 w 4956999"/>
                  <a:gd name="connsiteY26" fmla="*/ 464027 h 1173720"/>
                  <a:gd name="connsiteX27" fmla="*/ 177421 w 4956999"/>
                  <a:gd name="connsiteY27" fmla="*/ 382140 h 1173720"/>
                  <a:gd name="connsiteX28" fmla="*/ 95534 w 4956999"/>
                  <a:gd name="connsiteY28" fmla="*/ 259310 h 1173720"/>
                  <a:gd name="connsiteX29" fmla="*/ 54591 w 4956999"/>
                  <a:gd name="connsiteY29" fmla="*/ 232015 h 1173720"/>
                  <a:gd name="connsiteX30" fmla="*/ 27295 w 4956999"/>
                  <a:gd name="connsiteY30" fmla="*/ 177424 h 1173720"/>
                  <a:gd name="connsiteX31" fmla="*/ 68238 w 4956999"/>
                  <a:gd name="connsiteY31" fmla="*/ 13651 h 1173720"/>
                  <a:gd name="connsiteX32" fmla="*/ 81886 w 4956999"/>
                  <a:gd name="connsiteY32" fmla="*/ 3 h 1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6999" h="1173720">
                    <a:moveTo>
                      <a:pt x="0" y="27298"/>
                    </a:moveTo>
                    <a:cubicBezTo>
                      <a:pt x="604186" y="-19175"/>
                      <a:pt x="-68073" y="27298"/>
                      <a:pt x="1378423" y="27298"/>
                    </a:cubicBezTo>
                    <a:cubicBezTo>
                      <a:pt x="1751490" y="27298"/>
                      <a:pt x="2124501" y="18200"/>
                      <a:pt x="2497540" y="13651"/>
                    </a:cubicBezTo>
                    <a:cubicBezTo>
                      <a:pt x="2533934" y="9102"/>
                      <a:pt x="2570045" y="-210"/>
                      <a:pt x="2606722" y="3"/>
                    </a:cubicBezTo>
                    <a:lnTo>
                      <a:pt x="4844955" y="27298"/>
                    </a:lnTo>
                    <a:cubicBezTo>
                      <a:pt x="4849504" y="127382"/>
                      <a:pt x="4850614" y="227681"/>
                      <a:pt x="4858603" y="327549"/>
                    </a:cubicBezTo>
                    <a:cubicBezTo>
                      <a:pt x="4859750" y="341889"/>
                      <a:pt x="4870216" y="354251"/>
                      <a:pt x="4872250" y="368492"/>
                    </a:cubicBezTo>
                    <a:cubicBezTo>
                      <a:pt x="4877092" y="402389"/>
                      <a:pt x="4883866" y="548237"/>
                      <a:pt x="4899546" y="600504"/>
                    </a:cubicBezTo>
                    <a:cubicBezTo>
                      <a:pt x="4905392" y="619991"/>
                      <a:pt x="4918827" y="636395"/>
                      <a:pt x="4926841" y="655095"/>
                    </a:cubicBezTo>
                    <a:cubicBezTo>
                      <a:pt x="4938589" y="682506"/>
                      <a:pt x="4947211" y="722927"/>
                      <a:pt x="4954137" y="750630"/>
                    </a:cubicBezTo>
                    <a:cubicBezTo>
                      <a:pt x="4949588" y="823418"/>
                      <a:pt x="4970417" y="902488"/>
                      <a:pt x="4940489" y="968994"/>
                    </a:cubicBezTo>
                    <a:cubicBezTo>
                      <a:pt x="4923791" y="1006100"/>
                      <a:pt x="4871956" y="1021770"/>
                      <a:pt x="4831307" y="1023585"/>
                    </a:cubicBezTo>
                    <a:cubicBezTo>
                      <a:pt x="4358634" y="1044687"/>
                      <a:pt x="3885062" y="1032684"/>
                      <a:pt x="3411940" y="1037233"/>
                    </a:cubicBezTo>
                    <a:cubicBezTo>
                      <a:pt x="3332159" y="1054962"/>
                      <a:pt x="3284257" y="1067905"/>
                      <a:pt x="3207223" y="1078176"/>
                    </a:cubicBezTo>
                    <a:cubicBezTo>
                      <a:pt x="3050750" y="1099040"/>
                      <a:pt x="2999714" y="1096058"/>
                      <a:pt x="2811438" y="1105472"/>
                    </a:cubicBezTo>
                    <a:cubicBezTo>
                      <a:pt x="2746063" y="1121816"/>
                      <a:pt x="2553587" y="1174560"/>
                      <a:pt x="2483892" y="1173710"/>
                    </a:cubicBezTo>
                    <a:cubicBezTo>
                      <a:pt x="2165176" y="1169823"/>
                      <a:pt x="1846997" y="1146415"/>
                      <a:pt x="1528549" y="1132767"/>
                    </a:cubicBezTo>
                    <a:lnTo>
                      <a:pt x="1255594" y="1037233"/>
                    </a:lnTo>
                    <a:cubicBezTo>
                      <a:pt x="1218990" y="1024160"/>
                      <a:pt x="1183286" y="1008582"/>
                      <a:pt x="1146412" y="996290"/>
                    </a:cubicBezTo>
                    <a:cubicBezTo>
                      <a:pt x="1091821" y="978093"/>
                      <a:pt x="1035898" y="963486"/>
                      <a:pt x="982638" y="941698"/>
                    </a:cubicBezTo>
                    <a:cubicBezTo>
                      <a:pt x="935563" y="922440"/>
                      <a:pt x="892639" y="894117"/>
                      <a:pt x="846161" y="873460"/>
                    </a:cubicBezTo>
                    <a:cubicBezTo>
                      <a:pt x="767294" y="838408"/>
                      <a:pt x="722098" y="828264"/>
                      <a:pt x="641444" y="805221"/>
                    </a:cubicBezTo>
                    <a:cubicBezTo>
                      <a:pt x="618018" y="787652"/>
                      <a:pt x="573843" y="752944"/>
                      <a:pt x="545910" y="736982"/>
                    </a:cubicBezTo>
                    <a:cubicBezTo>
                      <a:pt x="528246" y="726888"/>
                      <a:pt x="509516" y="718785"/>
                      <a:pt x="491319" y="709687"/>
                    </a:cubicBezTo>
                    <a:lnTo>
                      <a:pt x="395785" y="614152"/>
                    </a:lnTo>
                    <a:cubicBezTo>
                      <a:pt x="379701" y="598068"/>
                      <a:pt x="356495" y="590040"/>
                      <a:pt x="341194" y="573209"/>
                    </a:cubicBezTo>
                    <a:cubicBezTo>
                      <a:pt x="310592" y="539547"/>
                      <a:pt x="288913" y="498568"/>
                      <a:pt x="259307" y="464027"/>
                    </a:cubicBezTo>
                    <a:cubicBezTo>
                      <a:pt x="234185" y="434718"/>
                      <a:pt x="201865" y="412016"/>
                      <a:pt x="177421" y="382140"/>
                    </a:cubicBezTo>
                    <a:cubicBezTo>
                      <a:pt x="118953" y="310679"/>
                      <a:pt x="157385" y="321161"/>
                      <a:pt x="95534" y="259310"/>
                    </a:cubicBezTo>
                    <a:cubicBezTo>
                      <a:pt x="83936" y="247712"/>
                      <a:pt x="68239" y="241113"/>
                      <a:pt x="54591" y="232015"/>
                    </a:cubicBezTo>
                    <a:cubicBezTo>
                      <a:pt x="45492" y="213818"/>
                      <a:pt x="28855" y="197709"/>
                      <a:pt x="27295" y="177424"/>
                    </a:cubicBezTo>
                    <a:cubicBezTo>
                      <a:pt x="20491" y="88969"/>
                      <a:pt x="26957" y="68693"/>
                      <a:pt x="68238" y="13651"/>
                    </a:cubicBezTo>
                    <a:cubicBezTo>
                      <a:pt x="72098" y="8504"/>
                      <a:pt x="77337" y="4552"/>
                      <a:pt x="81886" y="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436728" y="3916626"/>
                <a:ext cx="9949218" cy="3193858"/>
              </a:xfrm>
              <a:custGeom>
                <a:avLst/>
                <a:gdLst>
                  <a:gd name="connsiteX0" fmla="*/ 368489 w 9949218"/>
                  <a:gd name="connsiteY0" fmla="*/ 27577 h 3193858"/>
                  <a:gd name="connsiteX1" fmla="*/ 545910 w 9949218"/>
                  <a:gd name="connsiteY1" fmla="*/ 54873 h 3193858"/>
                  <a:gd name="connsiteX2" fmla="*/ 832513 w 9949218"/>
                  <a:gd name="connsiteY2" fmla="*/ 82168 h 3193858"/>
                  <a:gd name="connsiteX3" fmla="*/ 1146412 w 9949218"/>
                  <a:gd name="connsiteY3" fmla="*/ 123111 h 3193858"/>
                  <a:gd name="connsiteX4" fmla="*/ 1228298 w 9949218"/>
                  <a:gd name="connsiteY4" fmla="*/ 177702 h 3193858"/>
                  <a:gd name="connsiteX5" fmla="*/ 1282889 w 9949218"/>
                  <a:gd name="connsiteY5" fmla="*/ 218646 h 3193858"/>
                  <a:gd name="connsiteX6" fmla="*/ 1337480 w 9949218"/>
                  <a:gd name="connsiteY6" fmla="*/ 232293 h 3193858"/>
                  <a:gd name="connsiteX7" fmla="*/ 1514901 w 9949218"/>
                  <a:gd name="connsiteY7" fmla="*/ 355123 h 3193858"/>
                  <a:gd name="connsiteX8" fmla="*/ 1569492 w 9949218"/>
                  <a:gd name="connsiteY8" fmla="*/ 382419 h 3193858"/>
                  <a:gd name="connsiteX9" fmla="*/ 1774209 w 9949218"/>
                  <a:gd name="connsiteY9" fmla="*/ 396067 h 3193858"/>
                  <a:gd name="connsiteX10" fmla="*/ 1842447 w 9949218"/>
                  <a:gd name="connsiteY10" fmla="*/ 423362 h 3193858"/>
                  <a:gd name="connsiteX11" fmla="*/ 1924334 w 9949218"/>
                  <a:gd name="connsiteY11" fmla="*/ 437010 h 3193858"/>
                  <a:gd name="connsiteX12" fmla="*/ 2006221 w 9949218"/>
                  <a:gd name="connsiteY12" fmla="*/ 477953 h 3193858"/>
                  <a:gd name="connsiteX13" fmla="*/ 2060812 w 9949218"/>
                  <a:gd name="connsiteY13" fmla="*/ 491601 h 3193858"/>
                  <a:gd name="connsiteX14" fmla="*/ 2197289 w 9949218"/>
                  <a:gd name="connsiteY14" fmla="*/ 532544 h 3193858"/>
                  <a:gd name="connsiteX15" fmla="*/ 2497540 w 9949218"/>
                  <a:gd name="connsiteY15" fmla="*/ 546192 h 3193858"/>
                  <a:gd name="connsiteX16" fmla="*/ 2647665 w 9949218"/>
                  <a:gd name="connsiteY16" fmla="*/ 559840 h 3193858"/>
                  <a:gd name="connsiteX17" fmla="*/ 2715904 w 9949218"/>
                  <a:gd name="connsiteY17" fmla="*/ 573487 h 3193858"/>
                  <a:gd name="connsiteX18" fmla="*/ 2797791 w 9949218"/>
                  <a:gd name="connsiteY18" fmla="*/ 587135 h 3193858"/>
                  <a:gd name="connsiteX19" fmla="*/ 2947916 w 9949218"/>
                  <a:gd name="connsiteY19" fmla="*/ 641726 h 3193858"/>
                  <a:gd name="connsiteX20" fmla="*/ 3057098 w 9949218"/>
                  <a:gd name="connsiteY20" fmla="*/ 669022 h 3193858"/>
                  <a:gd name="connsiteX21" fmla="*/ 3166280 w 9949218"/>
                  <a:gd name="connsiteY21" fmla="*/ 723613 h 3193858"/>
                  <a:gd name="connsiteX22" fmla="*/ 3207224 w 9949218"/>
                  <a:gd name="connsiteY22" fmla="*/ 737261 h 3193858"/>
                  <a:gd name="connsiteX23" fmla="*/ 3316406 w 9949218"/>
                  <a:gd name="connsiteY23" fmla="*/ 791852 h 3193858"/>
                  <a:gd name="connsiteX24" fmla="*/ 3507474 w 9949218"/>
                  <a:gd name="connsiteY24" fmla="*/ 928329 h 3193858"/>
                  <a:gd name="connsiteX25" fmla="*/ 3603009 w 9949218"/>
                  <a:gd name="connsiteY25" fmla="*/ 969273 h 3193858"/>
                  <a:gd name="connsiteX26" fmla="*/ 3780429 w 9949218"/>
                  <a:gd name="connsiteY26" fmla="*/ 1051159 h 3193858"/>
                  <a:gd name="connsiteX27" fmla="*/ 3862316 w 9949218"/>
                  <a:gd name="connsiteY27" fmla="*/ 1064807 h 3193858"/>
                  <a:gd name="connsiteX28" fmla="*/ 4053385 w 9949218"/>
                  <a:gd name="connsiteY28" fmla="*/ 1092102 h 3193858"/>
                  <a:gd name="connsiteX29" fmla="*/ 4148919 w 9949218"/>
                  <a:gd name="connsiteY29" fmla="*/ 1133046 h 3193858"/>
                  <a:gd name="connsiteX30" fmla="*/ 4394579 w 9949218"/>
                  <a:gd name="connsiteY30" fmla="*/ 1187637 h 3193858"/>
                  <a:gd name="connsiteX31" fmla="*/ 4572000 w 9949218"/>
                  <a:gd name="connsiteY31" fmla="*/ 1228580 h 3193858"/>
                  <a:gd name="connsiteX32" fmla="*/ 4776716 w 9949218"/>
                  <a:gd name="connsiteY32" fmla="*/ 1324114 h 3193858"/>
                  <a:gd name="connsiteX33" fmla="*/ 4899546 w 9949218"/>
                  <a:gd name="connsiteY33" fmla="*/ 1392353 h 3193858"/>
                  <a:gd name="connsiteX34" fmla="*/ 4954137 w 9949218"/>
                  <a:gd name="connsiteY34" fmla="*/ 1433296 h 3193858"/>
                  <a:gd name="connsiteX35" fmla="*/ 5063319 w 9949218"/>
                  <a:gd name="connsiteY35" fmla="*/ 1474240 h 3193858"/>
                  <a:gd name="connsiteX36" fmla="*/ 5131558 w 9949218"/>
                  <a:gd name="connsiteY36" fmla="*/ 1501535 h 3193858"/>
                  <a:gd name="connsiteX37" fmla="*/ 5240740 w 9949218"/>
                  <a:gd name="connsiteY37" fmla="*/ 1583422 h 3193858"/>
                  <a:gd name="connsiteX38" fmla="*/ 5418161 w 9949218"/>
                  <a:gd name="connsiteY38" fmla="*/ 1692604 h 3193858"/>
                  <a:gd name="connsiteX39" fmla="*/ 5527343 w 9949218"/>
                  <a:gd name="connsiteY39" fmla="*/ 1747195 h 3193858"/>
                  <a:gd name="connsiteX40" fmla="*/ 5568286 w 9949218"/>
                  <a:gd name="connsiteY40" fmla="*/ 1788138 h 3193858"/>
                  <a:gd name="connsiteX41" fmla="*/ 5759355 w 9949218"/>
                  <a:gd name="connsiteY41" fmla="*/ 1924616 h 3193858"/>
                  <a:gd name="connsiteX42" fmla="*/ 5909480 w 9949218"/>
                  <a:gd name="connsiteY42" fmla="*/ 2033798 h 3193858"/>
                  <a:gd name="connsiteX43" fmla="*/ 5964071 w 9949218"/>
                  <a:gd name="connsiteY43" fmla="*/ 2061093 h 3193858"/>
                  <a:gd name="connsiteX44" fmla="*/ 6114197 w 9949218"/>
                  <a:gd name="connsiteY44" fmla="*/ 2156628 h 3193858"/>
                  <a:gd name="connsiteX45" fmla="*/ 6196083 w 9949218"/>
                  <a:gd name="connsiteY45" fmla="*/ 2211219 h 3193858"/>
                  <a:gd name="connsiteX46" fmla="*/ 6359856 w 9949218"/>
                  <a:gd name="connsiteY46" fmla="*/ 2265810 h 3193858"/>
                  <a:gd name="connsiteX47" fmla="*/ 6428095 w 9949218"/>
                  <a:gd name="connsiteY47" fmla="*/ 2306753 h 3193858"/>
                  <a:gd name="connsiteX48" fmla="*/ 6523629 w 9949218"/>
                  <a:gd name="connsiteY48" fmla="*/ 2334049 h 3193858"/>
                  <a:gd name="connsiteX49" fmla="*/ 6632812 w 9949218"/>
                  <a:gd name="connsiteY49" fmla="*/ 2388640 h 3193858"/>
                  <a:gd name="connsiteX50" fmla="*/ 6810232 w 9949218"/>
                  <a:gd name="connsiteY50" fmla="*/ 2429583 h 3193858"/>
                  <a:gd name="connsiteX51" fmla="*/ 6987653 w 9949218"/>
                  <a:gd name="connsiteY51" fmla="*/ 2484174 h 3193858"/>
                  <a:gd name="connsiteX52" fmla="*/ 7301552 w 9949218"/>
                  <a:gd name="connsiteY52" fmla="*/ 2525117 h 3193858"/>
                  <a:gd name="connsiteX53" fmla="*/ 7574507 w 9949218"/>
                  <a:gd name="connsiteY53" fmla="*/ 2552413 h 3193858"/>
                  <a:gd name="connsiteX54" fmla="*/ 8079474 w 9949218"/>
                  <a:gd name="connsiteY54" fmla="*/ 2566061 h 3193858"/>
                  <a:gd name="connsiteX55" fmla="*/ 9089409 w 9949218"/>
                  <a:gd name="connsiteY55" fmla="*/ 2579708 h 3193858"/>
                  <a:gd name="connsiteX56" fmla="*/ 9949218 w 9949218"/>
                  <a:gd name="connsiteY56" fmla="*/ 2593356 h 3193858"/>
                  <a:gd name="connsiteX57" fmla="*/ 9689910 w 9949218"/>
                  <a:gd name="connsiteY57" fmla="*/ 3084675 h 3193858"/>
                  <a:gd name="connsiteX58" fmla="*/ 9539785 w 9949218"/>
                  <a:gd name="connsiteY58" fmla="*/ 3098323 h 3193858"/>
                  <a:gd name="connsiteX59" fmla="*/ 9307773 w 9949218"/>
                  <a:gd name="connsiteY59" fmla="*/ 3125619 h 3193858"/>
                  <a:gd name="connsiteX60" fmla="*/ 8816453 w 9949218"/>
                  <a:gd name="connsiteY60" fmla="*/ 3139267 h 3193858"/>
                  <a:gd name="connsiteX61" fmla="*/ 8693624 w 9949218"/>
                  <a:gd name="connsiteY61" fmla="*/ 3152914 h 3193858"/>
                  <a:gd name="connsiteX62" fmla="*/ 8625385 w 9949218"/>
                  <a:gd name="connsiteY62" fmla="*/ 3180210 h 3193858"/>
                  <a:gd name="connsiteX63" fmla="*/ 8543498 w 9949218"/>
                  <a:gd name="connsiteY63" fmla="*/ 3193858 h 3193858"/>
                  <a:gd name="connsiteX64" fmla="*/ 4326340 w 9949218"/>
                  <a:gd name="connsiteY64" fmla="*/ 3180210 h 3193858"/>
                  <a:gd name="connsiteX65" fmla="*/ 4107976 w 9949218"/>
                  <a:gd name="connsiteY65" fmla="*/ 3166562 h 3193858"/>
                  <a:gd name="connsiteX66" fmla="*/ 3998794 w 9949218"/>
                  <a:gd name="connsiteY66" fmla="*/ 3152914 h 3193858"/>
                  <a:gd name="connsiteX67" fmla="*/ 3835021 w 9949218"/>
                  <a:gd name="connsiteY67" fmla="*/ 3139267 h 3193858"/>
                  <a:gd name="connsiteX68" fmla="*/ 2374710 w 9949218"/>
                  <a:gd name="connsiteY68" fmla="*/ 3152914 h 3193858"/>
                  <a:gd name="connsiteX69" fmla="*/ 2169994 w 9949218"/>
                  <a:gd name="connsiteY69" fmla="*/ 3166562 h 3193858"/>
                  <a:gd name="connsiteX70" fmla="*/ 204716 w 9949218"/>
                  <a:gd name="connsiteY70" fmla="*/ 3139267 h 3193858"/>
                  <a:gd name="connsiteX71" fmla="*/ 150125 w 9949218"/>
                  <a:gd name="connsiteY71" fmla="*/ 3084675 h 3193858"/>
                  <a:gd name="connsiteX72" fmla="*/ 27295 w 9949218"/>
                  <a:gd name="connsiteY72" fmla="*/ 2675243 h 3193858"/>
                  <a:gd name="connsiteX73" fmla="*/ 0 w 9949218"/>
                  <a:gd name="connsiteY73" fmla="*/ 2497822 h 3193858"/>
                  <a:gd name="connsiteX74" fmla="*/ 13647 w 9949218"/>
                  <a:gd name="connsiteY74" fmla="*/ 928329 h 3193858"/>
                  <a:gd name="connsiteX75" fmla="*/ 54591 w 9949218"/>
                  <a:gd name="connsiteY75" fmla="*/ 587135 h 3193858"/>
                  <a:gd name="connsiteX76" fmla="*/ 68238 w 9949218"/>
                  <a:gd name="connsiteY76" fmla="*/ 464305 h 3193858"/>
                  <a:gd name="connsiteX77" fmla="*/ 95534 w 9949218"/>
                  <a:gd name="connsiteY77" fmla="*/ 409714 h 3193858"/>
                  <a:gd name="connsiteX78" fmla="*/ 109182 w 9949218"/>
                  <a:gd name="connsiteY78" fmla="*/ 368771 h 3193858"/>
                  <a:gd name="connsiteX79" fmla="*/ 122829 w 9949218"/>
                  <a:gd name="connsiteY79" fmla="*/ 314180 h 3193858"/>
                  <a:gd name="connsiteX80" fmla="*/ 177421 w 9949218"/>
                  <a:gd name="connsiteY80" fmla="*/ 259589 h 3193858"/>
                  <a:gd name="connsiteX81" fmla="*/ 218364 w 9949218"/>
                  <a:gd name="connsiteY81" fmla="*/ 204998 h 3193858"/>
                  <a:gd name="connsiteX82" fmla="*/ 286603 w 9949218"/>
                  <a:gd name="connsiteY82" fmla="*/ 13929 h 3193858"/>
                  <a:gd name="connsiteX83" fmla="*/ 368489 w 9949218"/>
                  <a:gd name="connsiteY83" fmla="*/ 27577 h 319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949218" h="3193858">
                    <a:moveTo>
                      <a:pt x="368489" y="27577"/>
                    </a:moveTo>
                    <a:cubicBezTo>
                      <a:pt x="411707" y="34401"/>
                      <a:pt x="443222" y="44250"/>
                      <a:pt x="545910" y="54873"/>
                    </a:cubicBezTo>
                    <a:cubicBezTo>
                      <a:pt x="641367" y="64748"/>
                      <a:pt x="737662" y="67575"/>
                      <a:pt x="832513" y="82168"/>
                    </a:cubicBezTo>
                    <a:cubicBezTo>
                      <a:pt x="1055122" y="116416"/>
                      <a:pt x="950395" y="103510"/>
                      <a:pt x="1146412" y="123111"/>
                    </a:cubicBezTo>
                    <a:cubicBezTo>
                      <a:pt x="1173707" y="141308"/>
                      <a:pt x="1202054" y="158019"/>
                      <a:pt x="1228298" y="177702"/>
                    </a:cubicBezTo>
                    <a:cubicBezTo>
                      <a:pt x="1246495" y="191350"/>
                      <a:pt x="1262544" y="208474"/>
                      <a:pt x="1282889" y="218646"/>
                    </a:cubicBezTo>
                    <a:cubicBezTo>
                      <a:pt x="1299666" y="227034"/>
                      <a:pt x="1319283" y="227744"/>
                      <a:pt x="1337480" y="232293"/>
                    </a:cubicBezTo>
                    <a:cubicBezTo>
                      <a:pt x="1585101" y="430389"/>
                      <a:pt x="1394018" y="303315"/>
                      <a:pt x="1514901" y="355123"/>
                    </a:cubicBezTo>
                    <a:cubicBezTo>
                      <a:pt x="1533601" y="363137"/>
                      <a:pt x="1549396" y="379246"/>
                      <a:pt x="1569492" y="382419"/>
                    </a:cubicBezTo>
                    <a:cubicBezTo>
                      <a:pt x="1637046" y="393086"/>
                      <a:pt x="1705970" y="391518"/>
                      <a:pt x="1774209" y="396067"/>
                    </a:cubicBezTo>
                    <a:cubicBezTo>
                      <a:pt x="1796955" y="405165"/>
                      <a:pt x="1818812" y="416916"/>
                      <a:pt x="1842447" y="423362"/>
                    </a:cubicBezTo>
                    <a:cubicBezTo>
                      <a:pt x="1869144" y="430643"/>
                      <a:pt x="1898082" y="428259"/>
                      <a:pt x="1924334" y="437010"/>
                    </a:cubicBezTo>
                    <a:cubicBezTo>
                      <a:pt x="1953285" y="446660"/>
                      <a:pt x="1977886" y="466619"/>
                      <a:pt x="2006221" y="477953"/>
                    </a:cubicBezTo>
                    <a:cubicBezTo>
                      <a:pt x="2023637" y="484919"/>
                      <a:pt x="2042846" y="486211"/>
                      <a:pt x="2060812" y="491601"/>
                    </a:cubicBezTo>
                    <a:cubicBezTo>
                      <a:pt x="2077195" y="496516"/>
                      <a:pt x="2169089" y="530375"/>
                      <a:pt x="2197289" y="532544"/>
                    </a:cubicBezTo>
                    <a:cubicBezTo>
                      <a:pt x="2297181" y="540228"/>
                      <a:pt x="2397456" y="541643"/>
                      <a:pt x="2497540" y="546192"/>
                    </a:cubicBezTo>
                    <a:cubicBezTo>
                      <a:pt x="2547582" y="550741"/>
                      <a:pt x="2597805" y="553608"/>
                      <a:pt x="2647665" y="559840"/>
                    </a:cubicBezTo>
                    <a:cubicBezTo>
                      <a:pt x="2670683" y="562717"/>
                      <a:pt x="2693081" y="569338"/>
                      <a:pt x="2715904" y="573487"/>
                    </a:cubicBezTo>
                    <a:cubicBezTo>
                      <a:pt x="2743130" y="578437"/>
                      <a:pt x="2770495" y="582586"/>
                      <a:pt x="2797791" y="587135"/>
                    </a:cubicBezTo>
                    <a:cubicBezTo>
                      <a:pt x="2876234" y="626357"/>
                      <a:pt x="2842213" y="613538"/>
                      <a:pt x="2947916" y="641726"/>
                    </a:cubicBezTo>
                    <a:cubicBezTo>
                      <a:pt x="2984163" y="651392"/>
                      <a:pt x="3021972" y="655850"/>
                      <a:pt x="3057098" y="669022"/>
                    </a:cubicBezTo>
                    <a:cubicBezTo>
                      <a:pt x="3095197" y="683309"/>
                      <a:pt x="3129237" y="706775"/>
                      <a:pt x="3166280" y="723613"/>
                    </a:cubicBezTo>
                    <a:cubicBezTo>
                      <a:pt x="3179377" y="729566"/>
                      <a:pt x="3194127" y="731308"/>
                      <a:pt x="3207224" y="737261"/>
                    </a:cubicBezTo>
                    <a:cubicBezTo>
                      <a:pt x="3244267" y="754099"/>
                      <a:pt x="3281901" y="770287"/>
                      <a:pt x="3316406" y="791852"/>
                    </a:cubicBezTo>
                    <a:cubicBezTo>
                      <a:pt x="3401444" y="845000"/>
                      <a:pt x="3424071" y="883420"/>
                      <a:pt x="3507474" y="928329"/>
                    </a:cubicBezTo>
                    <a:cubicBezTo>
                      <a:pt x="3537979" y="944755"/>
                      <a:pt x="3571613" y="954621"/>
                      <a:pt x="3603009" y="969273"/>
                    </a:cubicBezTo>
                    <a:cubicBezTo>
                      <a:pt x="3641079" y="987039"/>
                      <a:pt x="3730419" y="1037520"/>
                      <a:pt x="3780429" y="1051159"/>
                    </a:cubicBezTo>
                    <a:cubicBezTo>
                      <a:pt x="3807126" y="1058440"/>
                      <a:pt x="3834950" y="1060702"/>
                      <a:pt x="3862316" y="1064807"/>
                    </a:cubicBezTo>
                    <a:lnTo>
                      <a:pt x="4053385" y="1092102"/>
                    </a:lnTo>
                    <a:cubicBezTo>
                      <a:pt x="4085230" y="1105750"/>
                      <a:pt x="4116051" y="1122090"/>
                      <a:pt x="4148919" y="1133046"/>
                    </a:cubicBezTo>
                    <a:cubicBezTo>
                      <a:pt x="4272434" y="1174218"/>
                      <a:pt x="4283446" y="1171761"/>
                      <a:pt x="4394579" y="1187637"/>
                    </a:cubicBezTo>
                    <a:cubicBezTo>
                      <a:pt x="4608338" y="1273139"/>
                      <a:pt x="4271631" y="1145144"/>
                      <a:pt x="4572000" y="1228580"/>
                    </a:cubicBezTo>
                    <a:cubicBezTo>
                      <a:pt x="4694798" y="1262691"/>
                      <a:pt x="4687202" y="1274384"/>
                      <a:pt x="4776716" y="1324114"/>
                    </a:cubicBezTo>
                    <a:cubicBezTo>
                      <a:pt x="4854755" y="1367469"/>
                      <a:pt x="4814224" y="1335472"/>
                      <a:pt x="4899546" y="1392353"/>
                    </a:cubicBezTo>
                    <a:cubicBezTo>
                      <a:pt x="4918472" y="1404970"/>
                      <a:pt x="4934253" y="1422249"/>
                      <a:pt x="4954137" y="1433296"/>
                    </a:cubicBezTo>
                    <a:cubicBezTo>
                      <a:pt x="4990655" y="1453584"/>
                      <a:pt x="5025605" y="1460097"/>
                      <a:pt x="5063319" y="1474240"/>
                    </a:cubicBezTo>
                    <a:cubicBezTo>
                      <a:pt x="5086258" y="1482842"/>
                      <a:pt x="5110694" y="1488695"/>
                      <a:pt x="5131558" y="1501535"/>
                    </a:cubicBezTo>
                    <a:cubicBezTo>
                      <a:pt x="5170302" y="1525378"/>
                      <a:pt x="5204346" y="1556126"/>
                      <a:pt x="5240740" y="1583422"/>
                    </a:cubicBezTo>
                    <a:cubicBezTo>
                      <a:pt x="5311819" y="1636732"/>
                      <a:pt x="5340347" y="1645916"/>
                      <a:pt x="5418161" y="1692604"/>
                    </a:cubicBezTo>
                    <a:cubicBezTo>
                      <a:pt x="5499929" y="1741665"/>
                      <a:pt x="5413344" y="1701595"/>
                      <a:pt x="5527343" y="1747195"/>
                    </a:cubicBezTo>
                    <a:cubicBezTo>
                      <a:pt x="5540991" y="1760843"/>
                      <a:pt x="5553761" y="1775428"/>
                      <a:pt x="5568286" y="1788138"/>
                    </a:cubicBezTo>
                    <a:cubicBezTo>
                      <a:pt x="5636550" y="1847869"/>
                      <a:pt x="5677157" y="1869817"/>
                      <a:pt x="5759355" y="1924616"/>
                    </a:cubicBezTo>
                    <a:cubicBezTo>
                      <a:pt x="5770097" y="1931777"/>
                      <a:pt x="5870910" y="2011758"/>
                      <a:pt x="5909480" y="2033798"/>
                    </a:cubicBezTo>
                    <a:cubicBezTo>
                      <a:pt x="5927144" y="2043892"/>
                      <a:pt x="5946625" y="2050626"/>
                      <a:pt x="5964071" y="2061093"/>
                    </a:cubicBezTo>
                    <a:cubicBezTo>
                      <a:pt x="6014933" y="2091610"/>
                      <a:pt x="6064155" y="2124783"/>
                      <a:pt x="6114197" y="2156628"/>
                    </a:cubicBezTo>
                    <a:cubicBezTo>
                      <a:pt x="6141873" y="2174240"/>
                      <a:pt x="6166105" y="2197896"/>
                      <a:pt x="6196083" y="2211219"/>
                    </a:cubicBezTo>
                    <a:cubicBezTo>
                      <a:pt x="6248667" y="2234590"/>
                      <a:pt x="6305265" y="2247613"/>
                      <a:pt x="6359856" y="2265810"/>
                    </a:cubicBezTo>
                    <a:cubicBezTo>
                      <a:pt x="6385021" y="2274198"/>
                      <a:pt x="6403609" y="2296550"/>
                      <a:pt x="6428095" y="2306753"/>
                    </a:cubicBezTo>
                    <a:cubicBezTo>
                      <a:pt x="6458666" y="2319491"/>
                      <a:pt x="6492879" y="2321749"/>
                      <a:pt x="6523629" y="2334049"/>
                    </a:cubicBezTo>
                    <a:cubicBezTo>
                      <a:pt x="6561409" y="2349161"/>
                      <a:pt x="6592912" y="2380660"/>
                      <a:pt x="6632812" y="2388640"/>
                    </a:cubicBezTo>
                    <a:cubicBezTo>
                      <a:pt x="6669984" y="2396074"/>
                      <a:pt x="6788279" y="2418606"/>
                      <a:pt x="6810232" y="2429583"/>
                    </a:cubicBezTo>
                    <a:cubicBezTo>
                      <a:pt x="6920891" y="2484912"/>
                      <a:pt x="6861908" y="2466210"/>
                      <a:pt x="6987653" y="2484174"/>
                    </a:cubicBezTo>
                    <a:cubicBezTo>
                      <a:pt x="7138203" y="2544395"/>
                      <a:pt x="7010796" y="2501857"/>
                      <a:pt x="7301552" y="2525117"/>
                    </a:cubicBezTo>
                    <a:cubicBezTo>
                      <a:pt x="7593351" y="2548461"/>
                      <a:pt x="7111389" y="2533888"/>
                      <a:pt x="7574507" y="2552413"/>
                    </a:cubicBezTo>
                    <a:cubicBezTo>
                      <a:pt x="7742756" y="2559143"/>
                      <a:pt x="7911118" y="2563028"/>
                      <a:pt x="8079474" y="2566061"/>
                    </a:cubicBezTo>
                    <a:lnTo>
                      <a:pt x="9089409" y="2579708"/>
                    </a:lnTo>
                    <a:lnTo>
                      <a:pt x="9949218" y="2593356"/>
                    </a:lnTo>
                    <a:cubicBezTo>
                      <a:pt x="9901219" y="3153338"/>
                      <a:pt x="10068148" y="3056658"/>
                      <a:pt x="9689910" y="3084675"/>
                    </a:cubicBezTo>
                    <a:cubicBezTo>
                      <a:pt x="9639799" y="3088387"/>
                      <a:pt x="9589827" y="3093774"/>
                      <a:pt x="9539785" y="3098323"/>
                    </a:cubicBezTo>
                    <a:cubicBezTo>
                      <a:pt x="9443225" y="3130510"/>
                      <a:pt x="9491181" y="3118283"/>
                      <a:pt x="9307773" y="3125619"/>
                    </a:cubicBezTo>
                    <a:cubicBezTo>
                      <a:pt x="9144067" y="3132167"/>
                      <a:pt x="8980226" y="3134718"/>
                      <a:pt x="8816453" y="3139267"/>
                    </a:cubicBezTo>
                    <a:cubicBezTo>
                      <a:pt x="8775510" y="3143816"/>
                      <a:pt x="8733905" y="3144282"/>
                      <a:pt x="8693624" y="3152914"/>
                    </a:cubicBezTo>
                    <a:cubicBezTo>
                      <a:pt x="8669669" y="3158047"/>
                      <a:pt x="8649020" y="3173764"/>
                      <a:pt x="8625385" y="3180210"/>
                    </a:cubicBezTo>
                    <a:cubicBezTo>
                      <a:pt x="8598688" y="3187491"/>
                      <a:pt x="8570794" y="3189309"/>
                      <a:pt x="8543498" y="3193858"/>
                    </a:cubicBezTo>
                    <a:lnTo>
                      <a:pt x="4326340" y="3180210"/>
                    </a:lnTo>
                    <a:cubicBezTo>
                      <a:pt x="4253411" y="3179761"/>
                      <a:pt x="4180654" y="3172619"/>
                      <a:pt x="4107976" y="3166562"/>
                    </a:cubicBezTo>
                    <a:cubicBezTo>
                      <a:pt x="4071425" y="3163516"/>
                      <a:pt x="4035289" y="3156563"/>
                      <a:pt x="3998794" y="3152914"/>
                    </a:cubicBezTo>
                    <a:cubicBezTo>
                      <a:pt x="3944286" y="3147463"/>
                      <a:pt x="3889612" y="3143816"/>
                      <a:pt x="3835021" y="3139267"/>
                    </a:cubicBezTo>
                    <a:lnTo>
                      <a:pt x="2374710" y="3152914"/>
                    </a:lnTo>
                    <a:cubicBezTo>
                      <a:pt x="2306329" y="3154035"/>
                      <a:pt x="2238383" y="3166992"/>
                      <a:pt x="2169994" y="3166562"/>
                    </a:cubicBezTo>
                    <a:lnTo>
                      <a:pt x="204716" y="3139267"/>
                    </a:lnTo>
                    <a:cubicBezTo>
                      <a:pt x="186519" y="3121070"/>
                      <a:pt x="167341" y="3103803"/>
                      <a:pt x="150125" y="3084675"/>
                    </a:cubicBezTo>
                    <a:cubicBezTo>
                      <a:pt x="14110" y="2933547"/>
                      <a:pt x="78117" y="2988645"/>
                      <a:pt x="27295" y="2675243"/>
                    </a:cubicBezTo>
                    <a:cubicBezTo>
                      <a:pt x="17717" y="2616178"/>
                      <a:pt x="0" y="2497822"/>
                      <a:pt x="0" y="2497822"/>
                    </a:cubicBezTo>
                    <a:cubicBezTo>
                      <a:pt x="4549" y="1974658"/>
                      <a:pt x="5839" y="1451455"/>
                      <a:pt x="13647" y="928329"/>
                    </a:cubicBezTo>
                    <a:cubicBezTo>
                      <a:pt x="17437" y="674400"/>
                      <a:pt x="3703" y="739797"/>
                      <a:pt x="54591" y="587135"/>
                    </a:cubicBezTo>
                    <a:cubicBezTo>
                      <a:pt x="59140" y="546192"/>
                      <a:pt x="58975" y="504445"/>
                      <a:pt x="68238" y="464305"/>
                    </a:cubicBezTo>
                    <a:cubicBezTo>
                      <a:pt x="72813" y="444481"/>
                      <a:pt x="87520" y="428414"/>
                      <a:pt x="95534" y="409714"/>
                    </a:cubicBezTo>
                    <a:cubicBezTo>
                      <a:pt x="101201" y="396491"/>
                      <a:pt x="105230" y="382603"/>
                      <a:pt x="109182" y="368771"/>
                    </a:cubicBezTo>
                    <a:cubicBezTo>
                      <a:pt x="114335" y="350736"/>
                      <a:pt x="112888" y="330086"/>
                      <a:pt x="122829" y="314180"/>
                    </a:cubicBezTo>
                    <a:cubicBezTo>
                      <a:pt x="136468" y="292357"/>
                      <a:pt x="160475" y="278956"/>
                      <a:pt x="177421" y="259589"/>
                    </a:cubicBezTo>
                    <a:cubicBezTo>
                      <a:pt x="192400" y="242471"/>
                      <a:pt x="206661" y="224503"/>
                      <a:pt x="218364" y="204998"/>
                    </a:cubicBezTo>
                    <a:cubicBezTo>
                      <a:pt x="267837" y="122541"/>
                      <a:pt x="262042" y="112171"/>
                      <a:pt x="286603" y="13929"/>
                    </a:cubicBezTo>
                    <a:cubicBezTo>
                      <a:pt x="295430" y="-21378"/>
                      <a:pt x="325271" y="20753"/>
                      <a:pt x="368489" y="27577"/>
                    </a:cubicBezTo>
                    <a:close/>
                  </a:path>
                </a:pathLst>
              </a:custGeom>
              <a:solidFill>
                <a:srgbClr val="EA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602955" y="3859553"/>
              <a:ext cx="785374" cy="336656"/>
            </a:xfrm>
            <a:custGeom>
              <a:avLst/>
              <a:gdLst>
                <a:gd name="connsiteX0" fmla="*/ 0 w 785374"/>
                <a:gd name="connsiteY0" fmla="*/ 0 h 336656"/>
                <a:gd name="connsiteX1" fmla="*/ 89757 w 785374"/>
                <a:gd name="connsiteY1" fmla="*/ 44879 h 336656"/>
                <a:gd name="connsiteX2" fmla="*/ 129025 w 785374"/>
                <a:gd name="connsiteY2" fmla="*/ 72928 h 336656"/>
                <a:gd name="connsiteX3" fmla="*/ 134635 w 785374"/>
                <a:gd name="connsiteY3" fmla="*/ 89757 h 336656"/>
                <a:gd name="connsiteX4" fmla="*/ 168294 w 785374"/>
                <a:gd name="connsiteY4" fmla="*/ 106587 h 336656"/>
                <a:gd name="connsiteX5" fmla="*/ 196343 w 785374"/>
                <a:gd name="connsiteY5" fmla="*/ 129026 h 336656"/>
                <a:gd name="connsiteX6" fmla="*/ 230002 w 785374"/>
                <a:gd name="connsiteY6" fmla="*/ 151465 h 336656"/>
                <a:gd name="connsiteX7" fmla="*/ 246832 w 785374"/>
                <a:gd name="connsiteY7" fmla="*/ 162685 h 336656"/>
                <a:gd name="connsiteX8" fmla="*/ 302930 w 785374"/>
                <a:gd name="connsiteY8" fmla="*/ 168295 h 336656"/>
                <a:gd name="connsiteX9" fmla="*/ 319759 w 785374"/>
                <a:gd name="connsiteY9" fmla="*/ 173905 h 336656"/>
                <a:gd name="connsiteX10" fmla="*/ 359028 w 785374"/>
                <a:gd name="connsiteY10" fmla="*/ 207564 h 336656"/>
                <a:gd name="connsiteX11" fmla="*/ 375857 w 785374"/>
                <a:gd name="connsiteY11" fmla="*/ 213173 h 336656"/>
                <a:gd name="connsiteX12" fmla="*/ 409516 w 785374"/>
                <a:gd name="connsiteY12" fmla="*/ 235613 h 336656"/>
                <a:gd name="connsiteX13" fmla="*/ 443175 w 785374"/>
                <a:gd name="connsiteY13" fmla="*/ 258052 h 336656"/>
                <a:gd name="connsiteX14" fmla="*/ 460005 w 785374"/>
                <a:gd name="connsiteY14" fmla="*/ 274881 h 336656"/>
                <a:gd name="connsiteX15" fmla="*/ 499273 w 785374"/>
                <a:gd name="connsiteY15" fmla="*/ 286101 h 336656"/>
                <a:gd name="connsiteX16" fmla="*/ 549762 w 785374"/>
                <a:gd name="connsiteY16" fmla="*/ 297321 h 336656"/>
                <a:gd name="connsiteX17" fmla="*/ 605860 w 785374"/>
                <a:gd name="connsiteY17" fmla="*/ 314150 h 336656"/>
                <a:gd name="connsiteX18" fmla="*/ 650738 w 785374"/>
                <a:gd name="connsiteY18" fmla="*/ 325370 h 336656"/>
                <a:gd name="connsiteX19" fmla="*/ 740495 w 785374"/>
                <a:gd name="connsiteY19" fmla="*/ 330980 h 336656"/>
                <a:gd name="connsiteX20" fmla="*/ 785374 w 785374"/>
                <a:gd name="connsiteY20" fmla="*/ 336589 h 3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374" h="336656">
                  <a:moveTo>
                    <a:pt x="0" y="0"/>
                  </a:moveTo>
                  <a:cubicBezTo>
                    <a:pt x="46997" y="9400"/>
                    <a:pt x="32687" y="3027"/>
                    <a:pt x="89757" y="44879"/>
                  </a:cubicBezTo>
                  <a:cubicBezTo>
                    <a:pt x="134125" y="77415"/>
                    <a:pt x="92240" y="60666"/>
                    <a:pt x="129025" y="72928"/>
                  </a:cubicBezTo>
                  <a:cubicBezTo>
                    <a:pt x="130895" y="78538"/>
                    <a:pt x="130941" y="85140"/>
                    <a:pt x="134635" y="89757"/>
                  </a:cubicBezTo>
                  <a:cubicBezTo>
                    <a:pt x="142544" y="99643"/>
                    <a:pt x="157207" y="102891"/>
                    <a:pt x="168294" y="106587"/>
                  </a:cubicBezTo>
                  <a:cubicBezTo>
                    <a:pt x="179203" y="139311"/>
                    <a:pt x="164438" y="110794"/>
                    <a:pt x="196343" y="129026"/>
                  </a:cubicBezTo>
                  <a:cubicBezTo>
                    <a:pt x="255164" y="162639"/>
                    <a:pt x="177466" y="133955"/>
                    <a:pt x="230002" y="151465"/>
                  </a:cubicBezTo>
                  <a:cubicBezTo>
                    <a:pt x="235612" y="155205"/>
                    <a:pt x="240262" y="161169"/>
                    <a:pt x="246832" y="162685"/>
                  </a:cubicBezTo>
                  <a:cubicBezTo>
                    <a:pt x="265143" y="166911"/>
                    <a:pt x="284356" y="165437"/>
                    <a:pt x="302930" y="168295"/>
                  </a:cubicBezTo>
                  <a:cubicBezTo>
                    <a:pt x="308774" y="169194"/>
                    <a:pt x="314149" y="172035"/>
                    <a:pt x="319759" y="173905"/>
                  </a:cubicBezTo>
                  <a:cubicBezTo>
                    <a:pt x="333020" y="187165"/>
                    <a:pt x="342240" y="197971"/>
                    <a:pt x="359028" y="207564"/>
                  </a:cubicBezTo>
                  <a:cubicBezTo>
                    <a:pt x="364162" y="210498"/>
                    <a:pt x="370247" y="211303"/>
                    <a:pt x="375857" y="213173"/>
                  </a:cubicBezTo>
                  <a:cubicBezTo>
                    <a:pt x="413206" y="250522"/>
                    <a:pt x="372984" y="215317"/>
                    <a:pt x="409516" y="235613"/>
                  </a:cubicBezTo>
                  <a:cubicBezTo>
                    <a:pt x="421303" y="242162"/>
                    <a:pt x="433640" y="248517"/>
                    <a:pt x="443175" y="258052"/>
                  </a:cubicBezTo>
                  <a:cubicBezTo>
                    <a:pt x="448785" y="263662"/>
                    <a:pt x="453404" y="270480"/>
                    <a:pt x="460005" y="274881"/>
                  </a:cubicBezTo>
                  <a:cubicBezTo>
                    <a:pt x="465050" y="278244"/>
                    <a:pt x="495999" y="285166"/>
                    <a:pt x="499273" y="286101"/>
                  </a:cubicBezTo>
                  <a:cubicBezTo>
                    <a:pt x="550212" y="300655"/>
                    <a:pt x="465418" y="280453"/>
                    <a:pt x="549762" y="297321"/>
                  </a:cubicBezTo>
                  <a:cubicBezTo>
                    <a:pt x="570965" y="301561"/>
                    <a:pt x="584383" y="306991"/>
                    <a:pt x="605860" y="314150"/>
                  </a:cubicBezTo>
                  <a:cubicBezTo>
                    <a:pt x="622499" y="319697"/>
                    <a:pt x="631782" y="323565"/>
                    <a:pt x="650738" y="325370"/>
                  </a:cubicBezTo>
                  <a:cubicBezTo>
                    <a:pt x="680580" y="328212"/>
                    <a:pt x="710576" y="329110"/>
                    <a:pt x="740495" y="330980"/>
                  </a:cubicBezTo>
                  <a:cubicBezTo>
                    <a:pt x="774045" y="337689"/>
                    <a:pt x="759009" y="336589"/>
                    <a:pt x="785374" y="33658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Phosphorus (P) Cycle</a:t>
            </a:r>
            <a:endParaRPr lang="en-US" b="1" dirty="0"/>
          </a:p>
        </p:txBody>
      </p:sp>
      <p:pic>
        <p:nvPicPr>
          <p:cNvPr id="34821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" y="31242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0" y="3275463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HTJ9UBWH\MC900391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12112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Documents and Settings\kkobe\Local Settings\Temporary Internet Files\Content.IE5\V0MRGQ51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0650"/>
            <a:ext cx="1337024" cy="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41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59851"/>
            <a:ext cx="990600" cy="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187986" y="4856455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9224" y="4694867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0024" y="4389938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61024" y="4390548"/>
            <a:ext cx="263176" cy="21111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08902" y="5254750"/>
            <a:ext cx="296498" cy="298679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7800" y="5254750"/>
            <a:ext cx="148249" cy="19312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05400" y="4876800"/>
            <a:ext cx="300649" cy="29404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50076" y="4679992"/>
            <a:ext cx="1503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4875275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98595" y="4876800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4995" y="5382262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17121" y="4364203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0625" y="5057138"/>
            <a:ext cx="268605" cy="152400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48200" y="501926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49187" y="4968417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2351" y="4848161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4876" y="4648200"/>
            <a:ext cx="2265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81200" y="438499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286000" y="4433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43200" y="4585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5976" y="4966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139976" y="5576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06576" y="52857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38600" y="5029200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5176" y="49809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51288" y="5505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958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76600" y="46482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581400" y="4876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12888" y="4667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006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5626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22688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6400" y="4362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46088" y="44196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60488" y="4495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352800" y="4819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33800" y="48958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6482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503688" y="5429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467600" cy="238634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Human Contribution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en-US" sz="2200" dirty="0" smtClean="0"/>
              <a:t>Fertilizers (contain phosphorus) added to help grow crops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en-US" sz="2200" dirty="0" smtClean="0"/>
              <a:t>Problem: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Phosphorus runs off with rain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7980" y="1942186"/>
            <a:ext cx="6392839" cy="4645350"/>
            <a:chOff x="1981200" y="2743200"/>
            <a:chExt cx="5638800" cy="4028926"/>
          </a:xfrm>
        </p:grpSpPr>
        <p:sp>
          <p:nvSpPr>
            <p:cNvPr id="4" name="Rectangle 3"/>
            <p:cNvSpPr/>
            <p:nvPr/>
          </p:nvSpPr>
          <p:spPr>
            <a:xfrm>
              <a:off x="1981200" y="2743200"/>
              <a:ext cx="5638800" cy="4028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914" name="Picture 2" descr="http://upload.wikimedia.org/wikipedia/commons/thumb/6/6c/Fertilizer_applied_to_corn_field.jpg/640px-Fertilizer_applied_to_corn_fiel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789" y="2869287"/>
              <a:ext cx="5323811" cy="38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759312" y="2676674"/>
            <a:ext cx="5715000" cy="4028926"/>
            <a:chOff x="2514600" y="1676400"/>
            <a:chExt cx="5715000" cy="4028926"/>
          </a:xfrm>
        </p:grpSpPr>
        <p:sp>
          <p:nvSpPr>
            <p:cNvPr id="76" name="Rectangle 75"/>
            <p:cNvSpPr/>
            <p:nvPr/>
          </p:nvSpPr>
          <p:spPr>
            <a:xfrm>
              <a:off x="2514600" y="1676400"/>
              <a:ext cx="5715000" cy="4028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916" name="Picture 4" descr="640px-Runoff_of_soil_&amp;_fertilizer.jpg (640×457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58" y="1728719"/>
              <a:ext cx="5434042" cy="388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06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36728" y="3275463"/>
            <a:ext cx="10235821" cy="3835021"/>
            <a:chOff x="-436728" y="3275463"/>
            <a:chExt cx="10235821" cy="3835021"/>
          </a:xfrm>
        </p:grpSpPr>
        <p:grpSp>
          <p:nvGrpSpPr>
            <p:cNvPr id="20" name="Group 19"/>
            <p:cNvGrpSpPr/>
            <p:nvPr/>
          </p:nvGrpSpPr>
          <p:grpSpPr>
            <a:xfrm>
              <a:off x="-436728" y="3275463"/>
              <a:ext cx="10235821" cy="3835021"/>
              <a:chOff x="-436728" y="3275463"/>
              <a:chExt cx="10235821" cy="383502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-409433" y="3275463"/>
                <a:ext cx="10208526" cy="2579427"/>
              </a:xfrm>
              <a:custGeom>
                <a:avLst/>
                <a:gdLst>
                  <a:gd name="connsiteX0" fmla="*/ 0 w 10208526"/>
                  <a:gd name="connsiteY0" fmla="*/ 0 h 2579427"/>
                  <a:gd name="connsiteX1" fmla="*/ 1091821 w 10208526"/>
                  <a:gd name="connsiteY1" fmla="*/ 13647 h 2579427"/>
                  <a:gd name="connsiteX2" fmla="*/ 1160060 w 10208526"/>
                  <a:gd name="connsiteY2" fmla="*/ 27295 h 2579427"/>
                  <a:gd name="connsiteX3" fmla="*/ 1269242 w 10208526"/>
                  <a:gd name="connsiteY3" fmla="*/ 40943 h 2579427"/>
                  <a:gd name="connsiteX4" fmla="*/ 1405720 w 10208526"/>
                  <a:gd name="connsiteY4" fmla="*/ 68238 h 2579427"/>
                  <a:gd name="connsiteX5" fmla="*/ 1460311 w 10208526"/>
                  <a:gd name="connsiteY5" fmla="*/ 95534 h 2579427"/>
                  <a:gd name="connsiteX6" fmla="*/ 1501254 w 10208526"/>
                  <a:gd name="connsiteY6" fmla="*/ 109182 h 2579427"/>
                  <a:gd name="connsiteX7" fmla="*/ 1542197 w 10208526"/>
                  <a:gd name="connsiteY7" fmla="*/ 136477 h 2579427"/>
                  <a:gd name="connsiteX8" fmla="*/ 1583140 w 10208526"/>
                  <a:gd name="connsiteY8" fmla="*/ 150125 h 2579427"/>
                  <a:gd name="connsiteX9" fmla="*/ 1692323 w 10208526"/>
                  <a:gd name="connsiteY9" fmla="*/ 204716 h 2579427"/>
                  <a:gd name="connsiteX10" fmla="*/ 1815152 w 10208526"/>
                  <a:gd name="connsiteY10" fmla="*/ 245659 h 2579427"/>
                  <a:gd name="connsiteX11" fmla="*/ 1856096 w 10208526"/>
                  <a:gd name="connsiteY11" fmla="*/ 272955 h 2579427"/>
                  <a:gd name="connsiteX12" fmla="*/ 1910687 w 10208526"/>
                  <a:gd name="connsiteY12" fmla="*/ 286603 h 2579427"/>
                  <a:gd name="connsiteX13" fmla="*/ 2019869 w 10208526"/>
                  <a:gd name="connsiteY13" fmla="*/ 313898 h 2579427"/>
                  <a:gd name="connsiteX14" fmla="*/ 2129051 w 10208526"/>
                  <a:gd name="connsiteY14" fmla="*/ 327546 h 2579427"/>
                  <a:gd name="connsiteX15" fmla="*/ 2511188 w 10208526"/>
                  <a:gd name="connsiteY15" fmla="*/ 368489 h 2579427"/>
                  <a:gd name="connsiteX16" fmla="*/ 2729552 w 10208526"/>
                  <a:gd name="connsiteY16" fmla="*/ 464024 h 2579427"/>
                  <a:gd name="connsiteX17" fmla="*/ 2811439 w 10208526"/>
                  <a:gd name="connsiteY17" fmla="*/ 491319 h 2579427"/>
                  <a:gd name="connsiteX18" fmla="*/ 2852382 w 10208526"/>
                  <a:gd name="connsiteY18" fmla="*/ 532262 h 2579427"/>
                  <a:gd name="connsiteX19" fmla="*/ 2975212 w 10208526"/>
                  <a:gd name="connsiteY19" fmla="*/ 573206 h 2579427"/>
                  <a:gd name="connsiteX20" fmla="*/ 3207224 w 10208526"/>
                  <a:gd name="connsiteY20" fmla="*/ 600501 h 2579427"/>
                  <a:gd name="connsiteX21" fmla="*/ 4612943 w 10208526"/>
                  <a:gd name="connsiteY21" fmla="*/ 586853 h 2579427"/>
                  <a:gd name="connsiteX22" fmla="*/ 4776717 w 10208526"/>
                  <a:gd name="connsiteY22" fmla="*/ 573206 h 2579427"/>
                  <a:gd name="connsiteX23" fmla="*/ 4899546 w 10208526"/>
                  <a:gd name="connsiteY23" fmla="*/ 532262 h 2579427"/>
                  <a:gd name="connsiteX24" fmla="*/ 4940490 w 10208526"/>
                  <a:gd name="connsiteY24" fmla="*/ 504967 h 2579427"/>
                  <a:gd name="connsiteX25" fmla="*/ 5609230 w 10208526"/>
                  <a:gd name="connsiteY25" fmla="*/ 491319 h 2579427"/>
                  <a:gd name="connsiteX26" fmla="*/ 5704764 w 10208526"/>
                  <a:gd name="connsiteY26" fmla="*/ 477671 h 2579427"/>
                  <a:gd name="connsiteX27" fmla="*/ 5745708 w 10208526"/>
                  <a:gd name="connsiteY27" fmla="*/ 464024 h 2579427"/>
                  <a:gd name="connsiteX28" fmla="*/ 5991367 w 10208526"/>
                  <a:gd name="connsiteY28" fmla="*/ 477671 h 2579427"/>
                  <a:gd name="connsiteX29" fmla="*/ 6086902 w 10208526"/>
                  <a:gd name="connsiteY29" fmla="*/ 491319 h 2579427"/>
                  <a:gd name="connsiteX30" fmla="*/ 6141493 w 10208526"/>
                  <a:gd name="connsiteY30" fmla="*/ 504967 h 2579427"/>
                  <a:gd name="connsiteX31" fmla="*/ 6277970 w 10208526"/>
                  <a:gd name="connsiteY31" fmla="*/ 532262 h 2579427"/>
                  <a:gd name="connsiteX32" fmla="*/ 6359857 w 10208526"/>
                  <a:gd name="connsiteY32" fmla="*/ 545910 h 2579427"/>
                  <a:gd name="connsiteX33" fmla="*/ 6414448 w 10208526"/>
                  <a:gd name="connsiteY33" fmla="*/ 559558 h 2579427"/>
                  <a:gd name="connsiteX34" fmla="*/ 6537278 w 10208526"/>
                  <a:gd name="connsiteY34" fmla="*/ 586853 h 2579427"/>
                  <a:gd name="connsiteX35" fmla="*/ 6605517 w 10208526"/>
                  <a:gd name="connsiteY35" fmla="*/ 627797 h 2579427"/>
                  <a:gd name="connsiteX36" fmla="*/ 6687403 w 10208526"/>
                  <a:gd name="connsiteY36" fmla="*/ 655092 h 2579427"/>
                  <a:gd name="connsiteX37" fmla="*/ 6810233 w 10208526"/>
                  <a:gd name="connsiteY37" fmla="*/ 696036 h 2579427"/>
                  <a:gd name="connsiteX38" fmla="*/ 7874758 w 10208526"/>
                  <a:gd name="connsiteY38" fmla="*/ 709683 h 2579427"/>
                  <a:gd name="connsiteX39" fmla="*/ 7929349 w 10208526"/>
                  <a:gd name="connsiteY39" fmla="*/ 696036 h 2579427"/>
                  <a:gd name="connsiteX40" fmla="*/ 8120418 w 10208526"/>
                  <a:gd name="connsiteY40" fmla="*/ 682388 h 2579427"/>
                  <a:gd name="connsiteX41" fmla="*/ 8284191 w 10208526"/>
                  <a:gd name="connsiteY41" fmla="*/ 655092 h 2579427"/>
                  <a:gd name="connsiteX42" fmla="*/ 8352430 w 10208526"/>
                  <a:gd name="connsiteY42" fmla="*/ 614149 h 2579427"/>
                  <a:gd name="connsiteX43" fmla="*/ 8407021 w 10208526"/>
                  <a:gd name="connsiteY43" fmla="*/ 586853 h 2579427"/>
                  <a:gd name="connsiteX44" fmla="*/ 8447964 w 10208526"/>
                  <a:gd name="connsiteY44" fmla="*/ 559558 h 2579427"/>
                  <a:gd name="connsiteX45" fmla="*/ 8543499 w 10208526"/>
                  <a:gd name="connsiteY45" fmla="*/ 545910 h 2579427"/>
                  <a:gd name="connsiteX46" fmla="*/ 8843749 w 10208526"/>
                  <a:gd name="connsiteY46" fmla="*/ 532262 h 2579427"/>
                  <a:gd name="connsiteX47" fmla="*/ 9034818 w 10208526"/>
                  <a:gd name="connsiteY47" fmla="*/ 477671 h 2579427"/>
                  <a:gd name="connsiteX48" fmla="*/ 9171296 w 10208526"/>
                  <a:gd name="connsiteY48" fmla="*/ 464024 h 2579427"/>
                  <a:gd name="connsiteX49" fmla="*/ 9949218 w 10208526"/>
                  <a:gd name="connsiteY49" fmla="*/ 491319 h 2579427"/>
                  <a:gd name="connsiteX50" fmla="*/ 10003809 w 10208526"/>
                  <a:gd name="connsiteY50" fmla="*/ 559558 h 2579427"/>
                  <a:gd name="connsiteX51" fmla="*/ 10099343 w 10208526"/>
                  <a:gd name="connsiteY51" fmla="*/ 655092 h 2579427"/>
                  <a:gd name="connsiteX52" fmla="*/ 10112991 w 10208526"/>
                  <a:gd name="connsiteY52" fmla="*/ 709683 h 2579427"/>
                  <a:gd name="connsiteX53" fmla="*/ 10181230 w 10208526"/>
                  <a:gd name="connsiteY53" fmla="*/ 832513 h 2579427"/>
                  <a:gd name="connsiteX54" fmla="*/ 10208526 w 10208526"/>
                  <a:gd name="connsiteY54" fmla="*/ 941695 h 2579427"/>
                  <a:gd name="connsiteX55" fmla="*/ 10181230 w 10208526"/>
                  <a:gd name="connsiteY55" fmla="*/ 1392071 h 2579427"/>
                  <a:gd name="connsiteX56" fmla="*/ 10140287 w 10208526"/>
                  <a:gd name="connsiteY56" fmla="*/ 1487606 h 2579427"/>
                  <a:gd name="connsiteX57" fmla="*/ 10031105 w 10208526"/>
                  <a:gd name="connsiteY57" fmla="*/ 1596788 h 2579427"/>
                  <a:gd name="connsiteX58" fmla="*/ 9990161 w 10208526"/>
                  <a:gd name="connsiteY58" fmla="*/ 1624083 h 2579427"/>
                  <a:gd name="connsiteX59" fmla="*/ 9908275 w 10208526"/>
                  <a:gd name="connsiteY59" fmla="*/ 1651379 h 2579427"/>
                  <a:gd name="connsiteX60" fmla="*/ 9867332 w 10208526"/>
                  <a:gd name="connsiteY60" fmla="*/ 1692322 h 2579427"/>
                  <a:gd name="connsiteX61" fmla="*/ 9812740 w 10208526"/>
                  <a:gd name="connsiteY61" fmla="*/ 1705970 h 2579427"/>
                  <a:gd name="connsiteX62" fmla="*/ 9662615 w 10208526"/>
                  <a:gd name="connsiteY62" fmla="*/ 1733265 h 2579427"/>
                  <a:gd name="connsiteX63" fmla="*/ 9184943 w 10208526"/>
                  <a:gd name="connsiteY63" fmla="*/ 1760561 h 2579427"/>
                  <a:gd name="connsiteX64" fmla="*/ 8980227 w 10208526"/>
                  <a:gd name="connsiteY64" fmla="*/ 1774209 h 2579427"/>
                  <a:gd name="connsiteX65" fmla="*/ 8830102 w 10208526"/>
                  <a:gd name="connsiteY65" fmla="*/ 1815152 h 2579427"/>
                  <a:gd name="connsiteX66" fmla="*/ 8611737 w 10208526"/>
                  <a:gd name="connsiteY66" fmla="*/ 1842447 h 2579427"/>
                  <a:gd name="connsiteX67" fmla="*/ 8229600 w 10208526"/>
                  <a:gd name="connsiteY67" fmla="*/ 1869743 h 2579427"/>
                  <a:gd name="connsiteX68" fmla="*/ 8052179 w 10208526"/>
                  <a:gd name="connsiteY68" fmla="*/ 1910686 h 2579427"/>
                  <a:gd name="connsiteX69" fmla="*/ 7997588 w 10208526"/>
                  <a:gd name="connsiteY69" fmla="*/ 1924334 h 2579427"/>
                  <a:gd name="connsiteX70" fmla="*/ 7902054 w 10208526"/>
                  <a:gd name="connsiteY70" fmla="*/ 1951630 h 2579427"/>
                  <a:gd name="connsiteX71" fmla="*/ 7833815 w 10208526"/>
                  <a:gd name="connsiteY71" fmla="*/ 1965277 h 2579427"/>
                  <a:gd name="connsiteX72" fmla="*/ 7779224 w 10208526"/>
                  <a:gd name="connsiteY72" fmla="*/ 1978925 h 2579427"/>
                  <a:gd name="connsiteX73" fmla="*/ 7697337 w 10208526"/>
                  <a:gd name="connsiteY73" fmla="*/ 1992573 h 2579427"/>
                  <a:gd name="connsiteX74" fmla="*/ 7629099 w 10208526"/>
                  <a:gd name="connsiteY74" fmla="*/ 2006221 h 2579427"/>
                  <a:gd name="connsiteX75" fmla="*/ 7547212 w 10208526"/>
                  <a:gd name="connsiteY75" fmla="*/ 2019868 h 2579427"/>
                  <a:gd name="connsiteX76" fmla="*/ 7397087 w 10208526"/>
                  <a:gd name="connsiteY76" fmla="*/ 2047164 h 2579427"/>
                  <a:gd name="connsiteX77" fmla="*/ 6974006 w 10208526"/>
                  <a:gd name="connsiteY77" fmla="*/ 2060812 h 2579427"/>
                  <a:gd name="connsiteX78" fmla="*/ 6933063 w 10208526"/>
                  <a:gd name="connsiteY78" fmla="*/ 2088107 h 2579427"/>
                  <a:gd name="connsiteX79" fmla="*/ 6851176 w 10208526"/>
                  <a:gd name="connsiteY79" fmla="*/ 2101755 h 2579427"/>
                  <a:gd name="connsiteX80" fmla="*/ 6796585 w 10208526"/>
                  <a:gd name="connsiteY80" fmla="*/ 2115403 h 2579427"/>
                  <a:gd name="connsiteX81" fmla="*/ 6728346 w 10208526"/>
                  <a:gd name="connsiteY81" fmla="*/ 2156346 h 2579427"/>
                  <a:gd name="connsiteX82" fmla="*/ 6660108 w 10208526"/>
                  <a:gd name="connsiteY82" fmla="*/ 2169994 h 2579427"/>
                  <a:gd name="connsiteX83" fmla="*/ 6578221 w 10208526"/>
                  <a:gd name="connsiteY83" fmla="*/ 2197289 h 2579427"/>
                  <a:gd name="connsiteX84" fmla="*/ 6441743 w 10208526"/>
                  <a:gd name="connsiteY84" fmla="*/ 2224585 h 2579427"/>
                  <a:gd name="connsiteX85" fmla="*/ 6400800 w 10208526"/>
                  <a:gd name="connsiteY85" fmla="*/ 2238233 h 2579427"/>
                  <a:gd name="connsiteX86" fmla="*/ 6332561 w 10208526"/>
                  <a:gd name="connsiteY86" fmla="*/ 2265528 h 2579427"/>
                  <a:gd name="connsiteX87" fmla="*/ 6264323 w 10208526"/>
                  <a:gd name="connsiteY87" fmla="*/ 2279176 h 2579427"/>
                  <a:gd name="connsiteX88" fmla="*/ 6209732 w 10208526"/>
                  <a:gd name="connsiteY88" fmla="*/ 2306471 h 2579427"/>
                  <a:gd name="connsiteX89" fmla="*/ 5718412 w 10208526"/>
                  <a:gd name="connsiteY89" fmla="*/ 2347415 h 2579427"/>
                  <a:gd name="connsiteX90" fmla="*/ 5663821 w 10208526"/>
                  <a:gd name="connsiteY90" fmla="*/ 2361062 h 2579427"/>
                  <a:gd name="connsiteX91" fmla="*/ 5609230 w 10208526"/>
                  <a:gd name="connsiteY91" fmla="*/ 2388358 h 2579427"/>
                  <a:gd name="connsiteX92" fmla="*/ 5568287 w 10208526"/>
                  <a:gd name="connsiteY92" fmla="*/ 2402006 h 2579427"/>
                  <a:gd name="connsiteX93" fmla="*/ 5527343 w 10208526"/>
                  <a:gd name="connsiteY93" fmla="*/ 2483892 h 2579427"/>
                  <a:gd name="connsiteX94" fmla="*/ 5445457 w 10208526"/>
                  <a:gd name="connsiteY94" fmla="*/ 2511188 h 2579427"/>
                  <a:gd name="connsiteX95" fmla="*/ 5390866 w 10208526"/>
                  <a:gd name="connsiteY95" fmla="*/ 2538483 h 2579427"/>
                  <a:gd name="connsiteX96" fmla="*/ 5336275 w 10208526"/>
                  <a:gd name="connsiteY96" fmla="*/ 2552131 h 2579427"/>
                  <a:gd name="connsiteX97" fmla="*/ 5240740 w 10208526"/>
                  <a:gd name="connsiteY97" fmla="*/ 2579427 h 2579427"/>
                  <a:gd name="connsiteX98" fmla="*/ 4722126 w 10208526"/>
                  <a:gd name="connsiteY98" fmla="*/ 2565779 h 2579427"/>
                  <a:gd name="connsiteX99" fmla="*/ 4640239 w 10208526"/>
                  <a:gd name="connsiteY99" fmla="*/ 2552131 h 2579427"/>
                  <a:gd name="connsiteX100" fmla="*/ 4435523 w 10208526"/>
                  <a:gd name="connsiteY100" fmla="*/ 2442949 h 2579427"/>
                  <a:gd name="connsiteX101" fmla="*/ 3862317 w 10208526"/>
                  <a:gd name="connsiteY101" fmla="*/ 2279176 h 2579427"/>
                  <a:gd name="connsiteX102" fmla="*/ 3398293 w 10208526"/>
                  <a:gd name="connsiteY102" fmla="*/ 2169994 h 2579427"/>
                  <a:gd name="connsiteX103" fmla="*/ 3166281 w 10208526"/>
                  <a:gd name="connsiteY103" fmla="*/ 2115403 h 2579427"/>
                  <a:gd name="connsiteX104" fmla="*/ 2743200 w 10208526"/>
                  <a:gd name="connsiteY104" fmla="*/ 2060812 h 2579427"/>
                  <a:gd name="connsiteX105" fmla="*/ 2483893 w 10208526"/>
                  <a:gd name="connsiteY105" fmla="*/ 1992573 h 2579427"/>
                  <a:gd name="connsiteX106" fmla="*/ 2347415 w 10208526"/>
                  <a:gd name="connsiteY106" fmla="*/ 1965277 h 2579427"/>
                  <a:gd name="connsiteX107" fmla="*/ 2074460 w 10208526"/>
                  <a:gd name="connsiteY107" fmla="*/ 1897038 h 2579427"/>
                  <a:gd name="connsiteX108" fmla="*/ 1869743 w 10208526"/>
                  <a:gd name="connsiteY108" fmla="*/ 1856095 h 2579427"/>
                  <a:gd name="connsiteX109" fmla="*/ 1760561 w 10208526"/>
                  <a:gd name="connsiteY109" fmla="*/ 1815152 h 2579427"/>
                  <a:gd name="connsiteX110" fmla="*/ 1637732 w 10208526"/>
                  <a:gd name="connsiteY110" fmla="*/ 1787856 h 2579427"/>
                  <a:gd name="connsiteX111" fmla="*/ 1378424 w 10208526"/>
                  <a:gd name="connsiteY111" fmla="*/ 1705970 h 2579427"/>
                  <a:gd name="connsiteX112" fmla="*/ 1132764 w 10208526"/>
                  <a:gd name="connsiteY112" fmla="*/ 1637731 h 2579427"/>
                  <a:gd name="connsiteX113" fmla="*/ 873457 w 10208526"/>
                  <a:gd name="connsiteY113" fmla="*/ 1583140 h 2579427"/>
                  <a:gd name="connsiteX114" fmla="*/ 668740 w 10208526"/>
                  <a:gd name="connsiteY114" fmla="*/ 1501253 h 2579427"/>
                  <a:gd name="connsiteX115" fmla="*/ 600502 w 10208526"/>
                  <a:gd name="connsiteY115" fmla="*/ 1473958 h 2579427"/>
                  <a:gd name="connsiteX116" fmla="*/ 518615 w 10208526"/>
                  <a:gd name="connsiteY116" fmla="*/ 1433015 h 2579427"/>
                  <a:gd name="connsiteX117" fmla="*/ 423081 w 10208526"/>
                  <a:gd name="connsiteY117" fmla="*/ 1392071 h 2579427"/>
                  <a:gd name="connsiteX118" fmla="*/ 341194 w 10208526"/>
                  <a:gd name="connsiteY118" fmla="*/ 1364776 h 2579427"/>
                  <a:gd name="connsiteX119" fmla="*/ 232012 w 10208526"/>
                  <a:gd name="connsiteY119" fmla="*/ 1282889 h 2579427"/>
                  <a:gd name="connsiteX120" fmla="*/ 218364 w 10208526"/>
                  <a:gd name="connsiteY120" fmla="*/ 1228298 h 2579427"/>
                  <a:gd name="connsiteX121" fmla="*/ 163773 w 10208526"/>
                  <a:gd name="connsiteY121" fmla="*/ 1132764 h 2579427"/>
                  <a:gd name="connsiteX122" fmla="*/ 136478 w 10208526"/>
                  <a:gd name="connsiteY122" fmla="*/ 1064525 h 2579427"/>
                  <a:gd name="connsiteX123" fmla="*/ 122830 w 10208526"/>
                  <a:gd name="connsiteY123" fmla="*/ 982638 h 2579427"/>
                  <a:gd name="connsiteX124" fmla="*/ 54591 w 10208526"/>
                  <a:gd name="connsiteY124" fmla="*/ 859809 h 2579427"/>
                  <a:gd name="connsiteX125" fmla="*/ 27296 w 10208526"/>
                  <a:gd name="connsiteY125" fmla="*/ 736979 h 2579427"/>
                  <a:gd name="connsiteX126" fmla="*/ 13648 w 10208526"/>
                  <a:gd name="connsiteY126" fmla="*/ 696036 h 2579427"/>
                  <a:gd name="connsiteX127" fmla="*/ 0 w 10208526"/>
                  <a:gd name="connsiteY127" fmla="*/ 627797 h 2579427"/>
                  <a:gd name="connsiteX128" fmla="*/ 27296 w 10208526"/>
                  <a:gd name="connsiteY128" fmla="*/ 245659 h 2579427"/>
                  <a:gd name="connsiteX129" fmla="*/ 40943 w 10208526"/>
                  <a:gd name="connsiteY129" fmla="*/ 40943 h 2579427"/>
                  <a:gd name="connsiteX130" fmla="*/ 81887 w 10208526"/>
                  <a:gd name="connsiteY130" fmla="*/ 27295 h 2579427"/>
                  <a:gd name="connsiteX131" fmla="*/ 95534 w 10208526"/>
                  <a:gd name="connsiteY131" fmla="*/ 13647 h 25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208526" h="2579427">
                    <a:moveTo>
                      <a:pt x="0" y="0"/>
                    </a:moveTo>
                    <a:lnTo>
                      <a:pt x="1091821" y="13647"/>
                    </a:lnTo>
                    <a:cubicBezTo>
                      <a:pt x="1115011" y="14193"/>
                      <a:pt x="1137133" y="23768"/>
                      <a:pt x="1160060" y="27295"/>
                    </a:cubicBezTo>
                    <a:cubicBezTo>
                      <a:pt x="1196311" y="32872"/>
                      <a:pt x="1232933" y="35756"/>
                      <a:pt x="1269242" y="40943"/>
                    </a:cubicBezTo>
                    <a:cubicBezTo>
                      <a:pt x="1347319" y="52097"/>
                      <a:pt x="1339406" y="51661"/>
                      <a:pt x="1405720" y="68238"/>
                    </a:cubicBezTo>
                    <a:cubicBezTo>
                      <a:pt x="1423917" y="77337"/>
                      <a:pt x="1441611" y="87520"/>
                      <a:pt x="1460311" y="95534"/>
                    </a:cubicBezTo>
                    <a:cubicBezTo>
                      <a:pt x="1473534" y="101201"/>
                      <a:pt x="1488387" y="102748"/>
                      <a:pt x="1501254" y="109182"/>
                    </a:cubicBezTo>
                    <a:cubicBezTo>
                      <a:pt x="1515925" y="116517"/>
                      <a:pt x="1527526" y="129142"/>
                      <a:pt x="1542197" y="136477"/>
                    </a:cubicBezTo>
                    <a:cubicBezTo>
                      <a:pt x="1555064" y="142911"/>
                      <a:pt x="1570044" y="144172"/>
                      <a:pt x="1583140" y="150125"/>
                    </a:cubicBezTo>
                    <a:cubicBezTo>
                      <a:pt x="1620183" y="166963"/>
                      <a:pt x="1653721" y="191849"/>
                      <a:pt x="1692323" y="204716"/>
                    </a:cubicBezTo>
                    <a:lnTo>
                      <a:pt x="1815152" y="245659"/>
                    </a:lnTo>
                    <a:cubicBezTo>
                      <a:pt x="1828800" y="254758"/>
                      <a:pt x="1841019" y="266494"/>
                      <a:pt x="1856096" y="272955"/>
                    </a:cubicBezTo>
                    <a:cubicBezTo>
                      <a:pt x="1873336" y="280344"/>
                      <a:pt x="1892652" y="281450"/>
                      <a:pt x="1910687" y="286603"/>
                    </a:cubicBezTo>
                    <a:cubicBezTo>
                      <a:pt x="1978489" y="305975"/>
                      <a:pt x="1929699" y="300025"/>
                      <a:pt x="2019869" y="313898"/>
                    </a:cubicBezTo>
                    <a:cubicBezTo>
                      <a:pt x="2056120" y="319475"/>
                      <a:pt x="2093002" y="320787"/>
                      <a:pt x="2129051" y="327546"/>
                    </a:cubicBezTo>
                    <a:cubicBezTo>
                      <a:pt x="2416409" y="381425"/>
                      <a:pt x="1982704" y="342064"/>
                      <a:pt x="2511188" y="368489"/>
                    </a:cubicBezTo>
                    <a:cubicBezTo>
                      <a:pt x="2587275" y="406533"/>
                      <a:pt x="2638277" y="433600"/>
                      <a:pt x="2729552" y="464024"/>
                    </a:cubicBezTo>
                    <a:lnTo>
                      <a:pt x="2811439" y="491319"/>
                    </a:lnTo>
                    <a:cubicBezTo>
                      <a:pt x="2825087" y="504967"/>
                      <a:pt x="2835119" y="523630"/>
                      <a:pt x="2852382" y="532262"/>
                    </a:cubicBezTo>
                    <a:cubicBezTo>
                      <a:pt x="2890984" y="551563"/>
                      <a:pt x="2934269" y="559558"/>
                      <a:pt x="2975212" y="573206"/>
                    </a:cubicBezTo>
                    <a:cubicBezTo>
                      <a:pt x="3076724" y="607043"/>
                      <a:pt x="3001834" y="585830"/>
                      <a:pt x="3207224" y="600501"/>
                    </a:cubicBezTo>
                    <a:lnTo>
                      <a:pt x="4612943" y="586853"/>
                    </a:lnTo>
                    <a:cubicBezTo>
                      <a:pt x="4667715" y="585900"/>
                      <a:pt x="4722904" y="583456"/>
                      <a:pt x="4776717" y="573206"/>
                    </a:cubicBezTo>
                    <a:cubicBezTo>
                      <a:pt x="4819113" y="565131"/>
                      <a:pt x="4863636" y="556201"/>
                      <a:pt x="4899546" y="532262"/>
                    </a:cubicBezTo>
                    <a:cubicBezTo>
                      <a:pt x="4913194" y="523164"/>
                      <a:pt x="4924115" y="505912"/>
                      <a:pt x="4940490" y="504967"/>
                    </a:cubicBezTo>
                    <a:cubicBezTo>
                      <a:pt x="5163080" y="492125"/>
                      <a:pt x="5386317" y="495868"/>
                      <a:pt x="5609230" y="491319"/>
                    </a:cubicBezTo>
                    <a:cubicBezTo>
                      <a:pt x="5641075" y="486770"/>
                      <a:pt x="5673221" y="483980"/>
                      <a:pt x="5704764" y="477671"/>
                    </a:cubicBezTo>
                    <a:cubicBezTo>
                      <a:pt x="5718871" y="474850"/>
                      <a:pt x="5731322" y="464024"/>
                      <a:pt x="5745708" y="464024"/>
                    </a:cubicBezTo>
                    <a:cubicBezTo>
                      <a:pt x="5827721" y="464024"/>
                      <a:pt x="5909481" y="473122"/>
                      <a:pt x="5991367" y="477671"/>
                    </a:cubicBezTo>
                    <a:cubicBezTo>
                      <a:pt x="6023212" y="482220"/>
                      <a:pt x="6055253" y="485564"/>
                      <a:pt x="6086902" y="491319"/>
                    </a:cubicBezTo>
                    <a:cubicBezTo>
                      <a:pt x="6105356" y="494674"/>
                      <a:pt x="6123152" y="501037"/>
                      <a:pt x="6141493" y="504967"/>
                    </a:cubicBezTo>
                    <a:cubicBezTo>
                      <a:pt x="6186856" y="514688"/>
                      <a:pt x="6232371" y="523712"/>
                      <a:pt x="6277970" y="532262"/>
                    </a:cubicBezTo>
                    <a:cubicBezTo>
                      <a:pt x="6305168" y="537362"/>
                      <a:pt x="6332722" y="540483"/>
                      <a:pt x="6359857" y="545910"/>
                    </a:cubicBezTo>
                    <a:cubicBezTo>
                      <a:pt x="6378250" y="549589"/>
                      <a:pt x="6396138" y="555489"/>
                      <a:pt x="6414448" y="559558"/>
                    </a:cubicBezTo>
                    <a:cubicBezTo>
                      <a:pt x="6570431" y="594221"/>
                      <a:pt x="6404106" y="553562"/>
                      <a:pt x="6537278" y="586853"/>
                    </a:cubicBezTo>
                    <a:cubicBezTo>
                      <a:pt x="6560024" y="600501"/>
                      <a:pt x="6581368" y="616820"/>
                      <a:pt x="6605517" y="627797"/>
                    </a:cubicBezTo>
                    <a:cubicBezTo>
                      <a:pt x="6631710" y="639703"/>
                      <a:pt x="6660363" y="645259"/>
                      <a:pt x="6687403" y="655092"/>
                    </a:cubicBezTo>
                    <a:cubicBezTo>
                      <a:pt x="6800472" y="696208"/>
                      <a:pt x="6710885" y="671199"/>
                      <a:pt x="6810233" y="696036"/>
                    </a:cubicBezTo>
                    <a:cubicBezTo>
                      <a:pt x="7134227" y="912030"/>
                      <a:pt x="6852784" y="735555"/>
                      <a:pt x="7874758" y="709683"/>
                    </a:cubicBezTo>
                    <a:cubicBezTo>
                      <a:pt x="7893509" y="709208"/>
                      <a:pt x="7910707" y="698107"/>
                      <a:pt x="7929349" y="696036"/>
                    </a:cubicBezTo>
                    <a:cubicBezTo>
                      <a:pt x="7992810" y="688985"/>
                      <a:pt x="8056728" y="686937"/>
                      <a:pt x="8120418" y="682388"/>
                    </a:cubicBezTo>
                    <a:cubicBezTo>
                      <a:pt x="8175009" y="673289"/>
                      <a:pt x="8231096" y="670708"/>
                      <a:pt x="8284191" y="655092"/>
                    </a:cubicBezTo>
                    <a:cubicBezTo>
                      <a:pt x="8309640" y="647607"/>
                      <a:pt x="8329242" y="627031"/>
                      <a:pt x="8352430" y="614149"/>
                    </a:cubicBezTo>
                    <a:cubicBezTo>
                      <a:pt x="8370215" y="604269"/>
                      <a:pt x="8389357" y="596947"/>
                      <a:pt x="8407021" y="586853"/>
                    </a:cubicBezTo>
                    <a:cubicBezTo>
                      <a:pt x="8421262" y="578715"/>
                      <a:pt x="8432253" y="564271"/>
                      <a:pt x="8447964" y="559558"/>
                    </a:cubicBezTo>
                    <a:cubicBezTo>
                      <a:pt x="8478776" y="550315"/>
                      <a:pt x="8511407" y="548123"/>
                      <a:pt x="8543499" y="545910"/>
                    </a:cubicBezTo>
                    <a:cubicBezTo>
                      <a:pt x="8643448" y="539017"/>
                      <a:pt x="8743666" y="536811"/>
                      <a:pt x="8843749" y="532262"/>
                    </a:cubicBezTo>
                    <a:cubicBezTo>
                      <a:pt x="8908646" y="510630"/>
                      <a:pt x="8966278" y="489094"/>
                      <a:pt x="9034818" y="477671"/>
                    </a:cubicBezTo>
                    <a:cubicBezTo>
                      <a:pt x="9079915" y="470155"/>
                      <a:pt x="9125803" y="468573"/>
                      <a:pt x="9171296" y="464024"/>
                    </a:cubicBezTo>
                    <a:cubicBezTo>
                      <a:pt x="9430603" y="473122"/>
                      <a:pt x="9691443" y="461738"/>
                      <a:pt x="9949218" y="491319"/>
                    </a:cubicBezTo>
                    <a:cubicBezTo>
                      <a:pt x="9978158" y="494640"/>
                      <a:pt x="9984126" y="538085"/>
                      <a:pt x="10003809" y="559558"/>
                    </a:cubicBezTo>
                    <a:cubicBezTo>
                      <a:pt x="10034240" y="592756"/>
                      <a:pt x="10099343" y="655092"/>
                      <a:pt x="10099343" y="655092"/>
                    </a:cubicBezTo>
                    <a:cubicBezTo>
                      <a:pt x="10103892" y="673289"/>
                      <a:pt x="10104603" y="692906"/>
                      <a:pt x="10112991" y="709683"/>
                    </a:cubicBezTo>
                    <a:cubicBezTo>
                      <a:pt x="10172421" y="828543"/>
                      <a:pt x="10158585" y="749484"/>
                      <a:pt x="10181230" y="832513"/>
                    </a:cubicBezTo>
                    <a:cubicBezTo>
                      <a:pt x="10191101" y="868705"/>
                      <a:pt x="10208526" y="941695"/>
                      <a:pt x="10208526" y="941695"/>
                    </a:cubicBezTo>
                    <a:cubicBezTo>
                      <a:pt x="10199427" y="1091820"/>
                      <a:pt x="10199885" y="1242832"/>
                      <a:pt x="10181230" y="1392071"/>
                    </a:cubicBezTo>
                    <a:cubicBezTo>
                      <a:pt x="10176933" y="1426450"/>
                      <a:pt x="10157744" y="1457679"/>
                      <a:pt x="10140287" y="1487606"/>
                    </a:cubicBezTo>
                    <a:cubicBezTo>
                      <a:pt x="10106995" y="1544679"/>
                      <a:pt x="10081271" y="1560955"/>
                      <a:pt x="10031105" y="1596788"/>
                    </a:cubicBezTo>
                    <a:cubicBezTo>
                      <a:pt x="10017758" y="1606322"/>
                      <a:pt x="10005150" y="1617421"/>
                      <a:pt x="9990161" y="1624083"/>
                    </a:cubicBezTo>
                    <a:cubicBezTo>
                      <a:pt x="9963869" y="1635768"/>
                      <a:pt x="9935570" y="1642280"/>
                      <a:pt x="9908275" y="1651379"/>
                    </a:cubicBezTo>
                    <a:cubicBezTo>
                      <a:pt x="9894627" y="1665027"/>
                      <a:pt x="9884090" y="1682746"/>
                      <a:pt x="9867332" y="1692322"/>
                    </a:cubicBezTo>
                    <a:cubicBezTo>
                      <a:pt x="9851046" y="1701628"/>
                      <a:pt x="9831051" y="1701901"/>
                      <a:pt x="9812740" y="1705970"/>
                    </a:cubicBezTo>
                    <a:cubicBezTo>
                      <a:pt x="9780342" y="1713170"/>
                      <a:pt x="9692258" y="1729971"/>
                      <a:pt x="9662615" y="1733265"/>
                    </a:cubicBezTo>
                    <a:cubicBezTo>
                      <a:pt x="9491648" y="1752261"/>
                      <a:pt x="9367784" y="1750938"/>
                      <a:pt x="9184943" y="1760561"/>
                    </a:cubicBezTo>
                    <a:cubicBezTo>
                      <a:pt x="9116647" y="1764156"/>
                      <a:pt x="9048466" y="1769660"/>
                      <a:pt x="8980227" y="1774209"/>
                    </a:cubicBezTo>
                    <a:cubicBezTo>
                      <a:pt x="8906854" y="1823124"/>
                      <a:pt x="8959837" y="1796618"/>
                      <a:pt x="8830102" y="1815152"/>
                    </a:cubicBezTo>
                    <a:cubicBezTo>
                      <a:pt x="8688503" y="1835381"/>
                      <a:pt x="8799895" y="1827592"/>
                      <a:pt x="8611737" y="1842447"/>
                    </a:cubicBezTo>
                    <a:lnTo>
                      <a:pt x="8229600" y="1869743"/>
                    </a:lnTo>
                    <a:cubicBezTo>
                      <a:pt x="7961992" y="1936644"/>
                      <a:pt x="8241251" y="1868669"/>
                      <a:pt x="8052179" y="1910686"/>
                    </a:cubicBezTo>
                    <a:cubicBezTo>
                      <a:pt x="8033869" y="1914755"/>
                      <a:pt x="8015623" y="1919181"/>
                      <a:pt x="7997588" y="1924334"/>
                    </a:cubicBezTo>
                    <a:cubicBezTo>
                      <a:pt x="7917807" y="1947129"/>
                      <a:pt x="7998039" y="1930301"/>
                      <a:pt x="7902054" y="1951630"/>
                    </a:cubicBezTo>
                    <a:cubicBezTo>
                      <a:pt x="7879410" y="1956662"/>
                      <a:pt x="7856459" y="1960245"/>
                      <a:pt x="7833815" y="1965277"/>
                    </a:cubicBezTo>
                    <a:cubicBezTo>
                      <a:pt x="7815505" y="1969346"/>
                      <a:pt x="7797617" y="1975246"/>
                      <a:pt x="7779224" y="1978925"/>
                    </a:cubicBezTo>
                    <a:cubicBezTo>
                      <a:pt x="7752089" y="1984352"/>
                      <a:pt x="7724563" y="1987623"/>
                      <a:pt x="7697337" y="1992573"/>
                    </a:cubicBezTo>
                    <a:cubicBezTo>
                      <a:pt x="7674515" y="1996723"/>
                      <a:pt x="7651921" y="2002072"/>
                      <a:pt x="7629099" y="2006221"/>
                    </a:cubicBezTo>
                    <a:cubicBezTo>
                      <a:pt x="7601873" y="2011171"/>
                      <a:pt x="7574347" y="2014441"/>
                      <a:pt x="7547212" y="2019868"/>
                    </a:cubicBezTo>
                    <a:cubicBezTo>
                      <a:pt x="7473034" y="2034703"/>
                      <a:pt x="7491261" y="2042207"/>
                      <a:pt x="7397087" y="2047164"/>
                    </a:cubicBezTo>
                    <a:cubicBezTo>
                      <a:pt x="7256182" y="2054580"/>
                      <a:pt x="7115033" y="2056263"/>
                      <a:pt x="6974006" y="2060812"/>
                    </a:cubicBezTo>
                    <a:cubicBezTo>
                      <a:pt x="6960358" y="2069910"/>
                      <a:pt x="6948624" y="2082920"/>
                      <a:pt x="6933063" y="2088107"/>
                    </a:cubicBezTo>
                    <a:cubicBezTo>
                      <a:pt x="6906811" y="2096858"/>
                      <a:pt x="6878311" y="2096328"/>
                      <a:pt x="6851176" y="2101755"/>
                    </a:cubicBezTo>
                    <a:cubicBezTo>
                      <a:pt x="6832783" y="2105434"/>
                      <a:pt x="6814782" y="2110854"/>
                      <a:pt x="6796585" y="2115403"/>
                    </a:cubicBezTo>
                    <a:cubicBezTo>
                      <a:pt x="6773839" y="2129051"/>
                      <a:pt x="6752975" y="2146494"/>
                      <a:pt x="6728346" y="2156346"/>
                    </a:cubicBezTo>
                    <a:cubicBezTo>
                      <a:pt x="6706809" y="2164961"/>
                      <a:pt x="6682487" y="2163891"/>
                      <a:pt x="6660108" y="2169994"/>
                    </a:cubicBezTo>
                    <a:cubicBezTo>
                      <a:pt x="6632350" y="2177564"/>
                      <a:pt x="6605517" y="2188191"/>
                      <a:pt x="6578221" y="2197289"/>
                    </a:cubicBezTo>
                    <a:cubicBezTo>
                      <a:pt x="6537499" y="2210863"/>
                      <a:pt x="6482066" y="2217864"/>
                      <a:pt x="6441743" y="2224585"/>
                    </a:cubicBezTo>
                    <a:cubicBezTo>
                      <a:pt x="6428095" y="2229134"/>
                      <a:pt x="6414270" y="2233182"/>
                      <a:pt x="6400800" y="2238233"/>
                    </a:cubicBezTo>
                    <a:cubicBezTo>
                      <a:pt x="6377861" y="2246835"/>
                      <a:pt x="6356026" y="2258488"/>
                      <a:pt x="6332561" y="2265528"/>
                    </a:cubicBezTo>
                    <a:cubicBezTo>
                      <a:pt x="6310343" y="2272193"/>
                      <a:pt x="6287069" y="2274627"/>
                      <a:pt x="6264323" y="2279176"/>
                    </a:cubicBezTo>
                    <a:cubicBezTo>
                      <a:pt x="6246126" y="2288274"/>
                      <a:pt x="6229033" y="2300037"/>
                      <a:pt x="6209732" y="2306471"/>
                    </a:cubicBezTo>
                    <a:cubicBezTo>
                      <a:pt x="6042086" y="2362353"/>
                      <a:pt x="5916542" y="2340339"/>
                      <a:pt x="5718412" y="2347415"/>
                    </a:cubicBezTo>
                    <a:cubicBezTo>
                      <a:pt x="5700215" y="2351964"/>
                      <a:pt x="5681384" y="2354476"/>
                      <a:pt x="5663821" y="2361062"/>
                    </a:cubicBezTo>
                    <a:cubicBezTo>
                      <a:pt x="5644771" y="2368206"/>
                      <a:pt x="5627930" y="2380344"/>
                      <a:pt x="5609230" y="2388358"/>
                    </a:cubicBezTo>
                    <a:cubicBezTo>
                      <a:pt x="5596007" y="2394025"/>
                      <a:pt x="5581935" y="2397457"/>
                      <a:pt x="5568287" y="2402006"/>
                    </a:cubicBezTo>
                    <a:cubicBezTo>
                      <a:pt x="5560850" y="2424315"/>
                      <a:pt x="5549623" y="2469967"/>
                      <a:pt x="5527343" y="2483892"/>
                    </a:cubicBezTo>
                    <a:cubicBezTo>
                      <a:pt x="5502945" y="2499141"/>
                      <a:pt x="5471191" y="2498321"/>
                      <a:pt x="5445457" y="2511188"/>
                    </a:cubicBezTo>
                    <a:cubicBezTo>
                      <a:pt x="5427260" y="2520286"/>
                      <a:pt x="5409915" y="2531340"/>
                      <a:pt x="5390866" y="2538483"/>
                    </a:cubicBezTo>
                    <a:cubicBezTo>
                      <a:pt x="5373303" y="2545069"/>
                      <a:pt x="5354310" y="2546978"/>
                      <a:pt x="5336275" y="2552131"/>
                    </a:cubicBezTo>
                    <a:cubicBezTo>
                      <a:pt x="5199230" y="2591288"/>
                      <a:pt x="5411391" y="2536764"/>
                      <a:pt x="5240740" y="2579427"/>
                    </a:cubicBezTo>
                    <a:lnTo>
                      <a:pt x="4722126" y="2565779"/>
                    </a:lnTo>
                    <a:cubicBezTo>
                      <a:pt x="4694482" y="2564522"/>
                      <a:pt x="4666687" y="2560269"/>
                      <a:pt x="4640239" y="2552131"/>
                    </a:cubicBezTo>
                    <a:cubicBezTo>
                      <a:pt x="4476883" y="2501868"/>
                      <a:pt x="4609234" y="2520154"/>
                      <a:pt x="4435523" y="2442949"/>
                    </a:cubicBezTo>
                    <a:cubicBezTo>
                      <a:pt x="4158137" y="2319667"/>
                      <a:pt x="4170449" y="2356209"/>
                      <a:pt x="3862317" y="2279176"/>
                    </a:cubicBezTo>
                    <a:cubicBezTo>
                      <a:pt x="3399190" y="2163394"/>
                      <a:pt x="3667200" y="2199871"/>
                      <a:pt x="3398293" y="2169994"/>
                    </a:cubicBezTo>
                    <a:cubicBezTo>
                      <a:pt x="3351412" y="2158273"/>
                      <a:pt x="3210585" y="2122049"/>
                      <a:pt x="3166281" y="2115403"/>
                    </a:cubicBezTo>
                    <a:cubicBezTo>
                      <a:pt x="3025658" y="2094310"/>
                      <a:pt x="2743200" y="2060812"/>
                      <a:pt x="2743200" y="2060812"/>
                    </a:cubicBezTo>
                    <a:lnTo>
                      <a:pt x="2483893" y="1992573"/>
                    </a:lnTo>
                    <a:cubicBezTo>
                      <a:pt x="2439027" y="1980766"/>
                      <a:pt x="2392595" y="1975819"/>
                      <a:pt x="2347415" y="1965277"/>
                    </a:cubicBezTo>
                    <a:cubicBezTo>
                      <a:pt x="2256083" y="1943966"/>
                      <a:pt x="2165445" y="1919784"/>
                      <a:pt x="2074460" y="1897038"/>
                    </a:cubicBezTo>
                    <a:cubicBezTo>
                      <a:pt x="2006947" y="1880160"/>
                      <a:pt x="1937080" y="1873661"/>
                      <a:pt x="1869743" y="1856095"/>
                    </a:cubicBezTo>
                    <a:cubicBezTo>
                      <a:pt x="1832133" y="1846284"/>
                      <a:pt x="1797850" y="1826120"/>
                      <a:pt x="1760561" y="1815152"/>
                    </a:cubicBezTo>
                    <a:cubicBezTo>
                      <a:pt x="1720324" y="1803317"/>
                      <a:pt x="1678675" y="1796955"/>
                      <a:pt x="1637732" y="1787856"/>
                    </a:cubicBezTo>
                    <a:cubicBezTo>
                      <a:pt x="1378779" y="1658381"/>
                      <a:pt x="1621159" y="1759911"/>
                      <a:pt x="1378424" y="1705970"/>
                    </a:cubicBezTo>
                    <a:cubicBezTo>
                      <a:pt x="1295461" y="1687534"/>
                      <a:pt x="1215343" y="1657818"/>
                      <a:pt x="1132764" y="1637731"/>
                    </a:cubicBezTo>
                    <a:cubicBezTo>
                      <a:pt x="1046936" y="1616854"/>
                      <a:pt x="958805" y="1605899"/>
                      <a:pt x="873457" y="1583140"/>
                    </a:cubicBezTo>
                    <a:cubicBezTo>
                      <a:pt x="712925" y="1540331"/>
                      <a:pt x="767629" y="1545204"/>
                      <a:pt x="668740" y="1501253"/>
                    </a:cubicBezTo>
                    <a:cubicBezTo>
                      <a:pt x="646353" y="1491303"/>
                      <a:pt x="622804" y="1484095"/>
                      <a:pt x="600502" y="1473958"/>
                    </a:cubicBezTo>
                    <a:cubicBezTo>
                      <a:pt x="572720" y="1461330"/>
                      <a:pt x="546324" y="1445804"/>
                      <a:pt x="518615" y="1433015"/>
                    </a:cubicBezTo>
                    <a:cubicBezTo>
                      <a:pt x="487158" y="1418496"/>
                      <a:pt x="455418" y="1404508"/>
                      <a:pt x="423081" y="1392071"/>
                    </a:cubicBezTo>
                    <a:cubicBezTo>
                      <a:pt x="396227" y="1381742"/>
                      <a:pt x="367387" y="1376682"/>
                      <a:pt x="341194" y="1364776"/>
                    </a:cubicBezTo>
                    <a:cubicBezTo>
                      <a:pt x="279014" y="1336513"/>
                      <a:pt x="275261" y="1326139"/>
                      <a:pt x="232012" y="1282889"/>
                    </a:cubicBezTo>
                    <a:cubicBezTo>
                      <a:pt x="227463" y="1264692"/>
                      <a:pt x="224950" y="1245861"/>
                      <a:pt x="218364" y="1228298"/>
                    </a:cubicBezTo>
                    <a:cubicBezTo>
                      <a:pt x="182470" y="1132579"/>
                      <a:pt x="203373" y="1211965"/>
                      <a:pt x="163773" y="1132764"/>
                    </a:cubicBezTo>
                    <a:cubicBezTo>
                      <a:pt x="152817" y="1110852"/>
                      <a:pt x="145576" y="1087271"/>
                      <a:pt x="136478" y="1064525"/>
                    </a:cubicBezTo>
                    <a:cubicBezTo>
                      <a:pt x="131929" y="1037229"/>
                      <a:pt x="131581" y="1008890"/>
                      <a:pt x="122830" y="982638"/>
                    </a:cubicBezTo>
                    <a:cubicBezTo>
                      <a:pt x="106736" y="934357"/>
                      <a:pt x="81516" y="900196"/>
                      <a:pt x="54591" y="859809"/>
                    </a:cubicBezTo>
                    <a:cubicBezTo>
                      <a:pt x="45493" y="818866"/>
                      <a:pt x="37468" y="777669"/>
                      <a:pt x="27296" y="736979"/>
                    </a:cubicBezTo>
                    <a:cubicBezTo>
                      <a:pt x="23807" y="723023"/>
                      <a:pt x="17137" y="709992"/>
                      <a:pt x="13648" y="696036"/>
                    </a:cubicBezTo>
                    <a:cubicBezTo>
                      <a:pt x="8022" y="673532"/>
                      <a:pt x="4549" y="650543"/>
                      <a:pt x="0" y="627797"/>
                    </a:cubicBezTo>
                    <a:cubicBezTo>
                      <a:pt x="32532" y="74761"/>
                      <a:pt x="-3700" y="648621"/>
                      <a:pt x="27296" y="245659"/>
                    </a:cubicBezTo>
                    <a:cubicBezTo>
                      <a:pt x="32541" y="177470"/>
                      <a:pt x="24356" y="107291"/>
                      <a:pt x="40943" y="40943"/>
                    </a:cubicBezTo>
                    <a:cubicBezTo>
                      <a:pt x="44432" y="26986"/>
                      <a:pt x="69020" y="33729"/>
                      <a:pt x="81887" y="27295"/>
                    </a:cubicBezTo>
                    <a:cubicBezTo>
                      <a:pt x="87641" y="24418"/>
                      <a:pt x="90985" y="18196"/>
                      <a:pt x="95534" y="1364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40490" y="4958969"/>
                <a:ext cx="4493906" cy="977807"/>
              </a:xfrm>
              <a:custGeom>
                <a:avLst/>
                <a:gdLst>
                  <a:gd name="connsiteX0" fmla="*/ 0 w 4493906"/>
                  <a:gd name="connsiteY0" fmla="*/ 773091 h 977807"/>
                  <a:gd name="connsiteX1" fmla="*/ 68238 w 4493906"/>
                  <a:gd name="connsiteY1" fmla="*/ 732147 h 977807"/>
                  <a:gd name="connsiteX2" fmla="*/ 423080 w 4493906"/>
                  <a:gd name="connsiteY2" fmla="*/ 636613 h 977807"/>
                  <a:gd name="connsiteX3" fmla="*/ 559558 w 4493906"/>
                  <a:gd name="connsiteY3" fmla="*/ 622965 h 977807"/>
                  <a:gd name="connsiteX4" fmla="*/ 682388 w 4493906"/>
                  <a:gd name="connsiteY4" fmla="*/ 609318 h 977807"/>
                  <a:gd name="connsiteX5" fmla="*/ 900752 w 4493906"/>
                  <a:gd name="connsiteY5" fmla="*/ 527431 h 977807"/>
                  <a:gd name="connsiteX6" fmla="*/ 968991 w 4493906"/>
                  <a:gd name="connsiteY6" fmla="*/ 500135 h 977807"/>
                  <a:gd name="connsiteX7" fmla="*/ 1119116 w 4493906"/>
                  <a:gd name="connsiteY7" fmla="*/ 445544 h 977807"/>
                  <a:gd name="connsiteX8" fmla="*/ 1282889 w 4493906"/>
                  <a:gd name="connsiteY8" fmla="*/ 377306 h 977807"/>
                  <a:gd name="connsiteX9" fmla="*/ 1337480 w 4493906"/>
                  <a:gd name="connsiteY9" fmla="*/ 350010 h 977807"/>
                  <a:gd name="connsiteX10" fmla="*/ 1473958 w 4493906"/>
                  <a:gd name="connsiteY10" fmla="*/ 336362 h 977807"/>
                  <a:gd name="connsiteX11" fmla="*/ 1787856 w 4493906"/>
                  <a:gd name="connsiteY11" fmla="*/ 322715 h 977807"/>
                  <a:gd name="connsiteX12" fmla="*/ 1883391 w 4493906"/>
                  <a:gd name="connsiteY12" fmla="*/ 295419 h 977807"/>
                  <a:gd name="connsiteX13" fmla="*/ 2033516 w 4493906"/>
                  <a:gd name="connsiteY13" fmla="*/ 254476 h 977807"/>
                  <a:gd name="connsiteX14" fmla="*/ 2115403 w 4493906"/>
                  <a:gd name="connsiteY14" fmla="*/ 213532 h 977807"/>
                  <a:gd name="connsiteX15" fmla="*/ 2197289 w 4493906"/>
                  <a:gd name="connsiteY15" fmla="*/ 186237 h 977807"/>
                  <a:gd name="connsiteX16" fmla="*/ 2333767 w 4493906"/>
                  <a:gd name="connsiteY16" fmla="*/ 90703 h 977807"/>
                  <a:gd name="connsiteX17" fmla="*/ 2524835 w 4493906"/>
                  <a:gd name="connsiteY17" fmla="*/ 36112 h 977807"/>
                  <a:gd name="connsiteX18" fmla="*/ 3875964 w 4493906"/>
                  <a:gd name="connsiteY18" fmla="*/ 22464 h 977807"/>
                  <a:gd name="connsiteX19" fmla="*/ 3944203 w 4493906"/>
                  <a:gd name="connsiteY19" fmla="*/ 8816 h 977807"/>
                  <a:gd name="connsiteX20" fmla="*/ 4476465 w 4493906"/>
                  <a:gd name="connsiteY20" fmla="*/ 663909 h 977807"/>
                  <a:gd name="connsiteX21" fmla="*/ 4462817 w 4493906"/>
                  <a:gd name="connsiteY21" fmla="*/ 841330 h 977807"/>
                  <a:gd name="connsiteX22" fmla="*/ 4380931 w 4493906"/>
                  <a:gd name="connsiteY22" fmla="*/ 882273 h 977807"/>
                  <a:gd name="connsiteX23" fmla="*/ 4326340 w 4493906"/>
                  <a:gd name="connsiteY23" fmla="*/ 909568 h 977807"/>
                  <a:gd name="connsiteX24" fmla="*/ 4148919 w 4493906"/>
                  <a:gd name="connsiteY24" fmla="*/ 936864 h 977807"/>
                  <a:gd name="connsiteX25" fmla="*/ 3821373 w 4493906"/>
                  <a:gd name="connsiteY25" fmla="*/ 950512 h 977807"/>
                  <a:gd name="connsiteX26" fmla="*/ 3357349 w 4493906"/>
                  <a:gd name="connsiteY26" fmla="*/ 977807 h 977807"/>
                  <a:gd name="connsiteX27" fmla="*/ 450376 w 4493906"/>
                  <a:gd name="connsiteY27" fmla="*/ 964159 h 977807"/>
                  <a:gd name="connsiteX28" fmla="*/ 95534 w 4493906"/>
                  <a:gd name="connsiteY28" fmla="*/ 895921 h 977807"/>
                  <a:gd name="connsiteX29" fmla="*/ 68238 w 4493906"/>
                  <a:gd name="connsiteY29" fmla="*/ 800386 h 977807"/>
                  <a:gd name="connsiteX30" fmla="*/ 68238 w 4493906"/>
                  <a:gd name="connsiteY30" fmla="*/ 732147 h 9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3906" h="977807">
                    <a:moveTo>
                      <a:pt x="0" y="773091"/>
                    </a:moveTo>
                    <a:cubicBezTo>
                      <a:pt x="22746" y="759443"/>
                      <a:pt x="42993" y="740291"/>
                      <a:pt x="68238" y="732147"/>
                    </a:cubicBezTo>
                    <a:cubicBezTo>
                      <a:pt x="184815" y="694541"/>
                      <a:pt x="303504" y="663185"/>
                      <a:pt x="423080" y="636613"/>
                    </a:cubicBezTo>
                    <a:cubicBezTo>
                      <a:pt x="467711" y="626695"/>
                      <a:pt x="514090" y="627751"/>
                      <a:pt x="559558" y="622965"/>
                    </a:cubicBezTo>
                    <a:lnTo>
                      <a:pt x="682388" y="609318"/>
                    </a:lnTo>
                    <a:cubicBezTo>
                      <a:pt x="859254" y="533517"/>
                      <a:pt x="693154" y="601573"/>
                      <a:pt x="900752" y="527431"/>
                    </a:cubicBezTo>
                    <a:cubicBezTo>
                      <a:pt x="923823" y="519191"/>
                      <a:pt x="945967" y="508507"/>
                      <a:pt x="968991" y="500135"/>
                    </a:cubicBezTo>
                    <a:cubicBezTo>
                      <a:pt x="1042265" y="473490"/>
                      <a:pt x="1051286" y="476376"/>
                      <a:pt x="1119116" y="445544"/>
                    </a:cubicBezTo>
                    <a:cubicBezTo>
                      <a:pt x="1460119" y="290543"/>
                      <a:pt x="952020" y="509654"/>
                      <a:pt x="1282889" y="377306"/>
                    </a:cubicBezTo>
                    <a:cubicBezTo>
                      <a:pt x="1301779" y="369750"/>
                      <a:pt x="1317587" y="354273"/>
                      <a:pt x="1337480" y="350010"/>
                    </a:cubicBezTo>
                    <a:cubicBezTo>
                      <a:pt x="1382185" y="340430"/>
                      <a:pt x="1428322" y="339128"/>
                      <a:pt x="1473958" y="336362"/>
                    </a:cubicBezTo>
                    <a:cubicBezTo>
                      <a:pt x="1578498" y="330026"/>
                      <a:pt x="1683223" y="327264"/>
                      <a:pt x="1787856" y="322715"/>
                    </a:cubicBezTo>
                    <a:lnTo>
                      <a:pt x="1883391" y="295419"/>
                    </a:lnTo>
                    <a:cubicBezTo>
                      <a:pt x="1930868" y="282471"/>
                      <a:pt x="1989240" y="271505"/>
                      <a:pt x="2033516" y="254476"/>
                    </a:cubicBezTo>
                    <a:cubicBezTo>
                      <a:pt x="2061999" y="243521"/>
                      <a:pt x="2087233" y="225270"/>
                      <a:pt x="2115403" y="213532"/>
                    </a:cubicBezTo>
                    <a:cubicBezTo>
                      <a:pt x="2141962" y="202466"/>
                      <a:pt x="2169994" y="195335"/>
                      <a:pt x="2197289" y="186237"/>
                    </a:cubicBezTo>
                    <a:cubicBezTo>
                      <a:pt x="2238998" y="152870"/>
                      <a:pt x="2283572" y="112215"/>
                      <a:pt x="2333767" y="90703"/>
                    </a:cubicBezTo>
                    <a:cubicBezTo>
                      <a:pt x="2354072" y="82001"/>
                      <a:pt x="2481209" y="36951"/>
                      <a:pt x="2524835" y="36112"/>
                    </a:cubicBezTo>
                    <a:lnTo>
                      <a:pt x="3875964" y="22464"/>
                    </a:lnTo>
                    <a:cubicBezTo>
                      <a:pt x="3898710" y="17915"/>
                      <a:pt x="3921006" y="8816"/>
                      <a:pt x="3944203" y="8816"/>
                    </a:cubicBezTo>
                    <a:cubicBezTo>
                      <a:pt x="4676196" y="8816"/>
                      <a:pt x="4459646" y="-126592"/>
                      <a:pt x="4476465" y="663909"/>
                    </a:cubicBezTo>
                    <a:cubicBezTo>
                      <a:pt x="4471916" y="723049"/>
                      <a:pt x="4478100" y="784018"/>
                      <a:pt x="4462817" y="841330"/>
                    </a:cubicBezTo>
                    <a:cubicBezTo>
                      <a:pt x="4457177" y="862480"/>
                      <a:pt x="4395973" y="875826"/>
                      <a:pt x="4380931" y="882273"/>
                    </a:cubicBezTo>
                    <a:cubicBezTo>
                      <a:pt x="4362231" y="890287"/>
                      <a:pt x="4345641" y="903134"/>
                      <a:pt x="4326340" y="909568"/>
                    </a:cubicBezTo>
                    <a:cubicBezTo>
                      <a:pt x="4292730" y="920771"/>
                      <a:pt x="4169500" y="935578"/>
                      <a:pt x="4148919" y="936864"/>
                    </a:cubicBezTo>
                    <a:cubicBezTo>
                      <a:pt x="4039855" y="943681"/>
                      <a:pt x="3930526" y="945314"/>
                      <a:pt x="3821373" y="950512"/>
                    </a:cubicBezTo>
                    <a:cubicBezTo>
                      <a:pt x="3672678" y="957593"/>
                      <a:pt x="3506586" y="968479"/>
                      <a:pt x="3357349" y="977807"/>
                    </a:cubicBezTo>
                    <a:lnTo>
                      <a:pt x="450376" y="964159"/>
                    </a:lnTo>
                    <a:cubicBezTo>
                      <a:pt x="136562" y="961488"/>
                      <a:pt x="217848" y="1018235"/>
                      <a:pt x="95534" y="895921"/>
                    </a:cubicBezTo>
                    <a:cubicBezTo>
                      <a:pt x="86908" y="870043"/>
                      <a:pt x="71094" y="826090"/>
                      <a:pt x="68238" y="800386"/>
                    </a:cubicBezTo>
                    <a:cubicBezTo>
                      <a:pt x="65726" y="777779"/>
                      <a:pt x="68238" y="754893"/>
                      <a:pt x="68238" y="7321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708478" y="5718409"/>
                <a:ext cx="4956999" cy="1173720"/>
              </a:xfrm>
              <a:custGeom>
                <a:avLst/>
                <a:gdLst>
                  <a:gd name="connsiteX0" fmla="*/ 0 w 4956999"/>
                  <a:gd name="connsiteY0" fmla="*/ 27298 h 1173720"/>
                  <a:gd name="connsiteX1" fmla="*/ 1378423 w 4956999"/>
                  <a:gd name="connsiteY1" fmla="*/ 27298 h 1173720"/>
                  <a:gd name="connsiteX2" fmla="*/ 2497540 w 4956999"/>
                  <a:gd name="connsiteY2" fmla="*/ 13651 h 1173720"/>
                  <a:gd name="connsiteX3" fmla="*/ 2606722 w 4956999"/>
                  <a:gd name="connsiteY3" fmla="*/ 3 h 1173720"/>
                  <a:gd name="connsiteX4" fmla="*/ 4844955 w 4956999"/>
                  <a:gd name="connsiteY4" fmla="*/ 27298 h 1173720"/>
                  <a:gd name="connsiteX5" fmla="*/ 4858603 w 4956999"/>
                  <a:gd name="connsiteY5" fmla="*/ 327549 h 1173720"/>
                  <a:gd name="connsiteX6" fmla="*/ 4872250 w 4956999"/>
                  <a:gd name="connsiteY6" fmla="*/ 368492 h 1173720"/>
                  <a:gd name="connsiteX7" fmla="*/ 4899546 w 4956999"/>
                  <a:gd name="connsiteY7" fmla="*/ 600504 h 1173720"/>
                  <a:gd name="connsiteX8" fmla="*/ 4926841 w 4956999"/>
                  <a:gd name="connsiteY8" fmla="*/ 655095 h 1173720"/>
                  <a:gd name="connsiteX9" fmla="*/ 4954137 w 4956999"/>
                  <a:gd name="connsiteY9" fmla="*/ 750630 h 1173720"/>
                  <a:gd name="connsiteX10" fmla="*/ 4940489 w 4956999"/>
                  <a:gd name="connsiteY10" fmla="*/ 968994 h 1173720"/>
                  <a:gd name="connsiteX11" fmla="*/ 4831307 w 4956999"/>
                  <a:gd name="connsiteY11" fmla="*/ 1023585 h 1173720"/>
                  <a:gd name="connsiteX12" fmla="*/ 3411940 w 4956999"/>
                  <a:gd name="connsiteY12" fmla="*/ 1037233 h 1173720"/>
                  <a:gd name="connsiteX13" fmla="*/ 3207223 w 4956999"/>
                  <a:gd name="connsiteY13" fmla="*/ 1078176 h 1173720"/>
                  <a:gd name="connsiteX14" fmla="*/ 2811438 w 4956999"/>
                  <a:gd name="connsiteY14" fmla="*/ 1105472 h 1173720"/>
                  <a:gd name="connsiteX15" fmla="*/ 2483892 w 4956999"/>
                  <a:gd name="connsiteY15" fmla="*/ 1173710 h 1173720"/>
                  <a:gd name="connsiteX16" fmla="*/ 1528549 w 4956999"/>
                  <a:gd name="connsiteY16" fmla="*/ 1132767 h 1173720"/>
                  <a:gd name="connsiteX17" fmla="*/ 1255594 w 4956999"/>
                  <a:gd name="connsiteY17" fmla="*/ 1037233 h 1173720"/>
                  <a:gd name="connsiteX18" fmla="*/ 1146412 w 4956999"/>
                  <a:gd name="connsiteY18" fmla="*/ 996290 h 1173720"/>
                  <a:gd name="connsiteX19" fmla="*/ 982638 w 4956999"/>
                  <a:gd name="connsiteY19" fmla="*/ 941698 h 1173720"/>
                  <a:gd name="connsiteX20" fmla="*/ 846161 w 4956999"/>
                  <a:gd name="connsiteY20" fmla="*/ 873460 h 1173720"/>
                  <a:gd name="connsiteX21" fmla="*/ 641444 w 4956999"/>
                  <a:gd name="connsiteY21" fmla="*/ 805221 h 1173720"/>
                  <a:gd name="connsiteX22" fmla="*/ 545910 w 4956999"/>
                  <a:gd name="connsiteY22" fmla="*/ 736982 h 1173720"/>
                  <a:gd name="connsiteX23" fmla="*/ 491319 w 4956999"/>
                  <a:gd name="connsiteY23" fmla="*/ 709687 h 1173720"/>
                  <a:gd name="connsiteX24" fmla="*/ 395785 w 4956999"/>
                  <a:gd name="connsiteY24" fmla="*/ 614152 h 1173720"/>
                  <a:gd name="connsiteX25" fmla="*/ 341194 w 4956999"/>
                  <a:gd name="connsiteY25" fmla="*/ 573209 h 1173720"/>
                  <a:gd name="connsiteX26" fmla="*/ 259307 w 4956999"/>
                  <a:gd name="connsiteY26" fmla="*/ 464027 h 1173720"/>
                  <a:gd name="connsiteX27" fmla="*/ 177421 w 4956999"/>
                  <a:gd name="connsiteY27" fmla="*/ 382140 h 1173720"/>
                  <a:gd name="connsiteX28" fmla="*/ 95534 w 4956999"/>
                  <a:gd name="connsiteY28" fmla="*/ 259310 h 1173720"/>
                  <a:gd name="connsiteX29" fmla="*/ 54591 w 4956999"/>
                  <a:gd name="connsiteY29" fmla="*/ 232015 h 1173720"/>
                  <a:gd name="connsiteX30" fmla="*/ 27295 w 4956999"/>
                  <a:gd name="connsiteY30" fmla="*/ 177424 h 1173720"/>
                  <a:gd name="connsiteX31" fmla="*/ 68238 w 4956999"/>
                  <a:gd name="connsiteY31" fmla="*/ 13651 h 1173720"/>
                  <a:gd name="connsiteX32" fmla="*/ 81886 w 4956999"/>
                  <a:gd name="connsiteY32" fmla="*/ 3 h 1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6999" h="1173720">
                    <a:moveTo>
                      <a:pt x="0" y="27298"/>
                    </a:moveTo>
                    <a:cubicBezTo>
                      <a:pt x="604186" y="-19175"/>
                      <a:pt x="-68073" y="27298"/>
                      <a:pt x="1378423" y="27298"/>
                    </a:cubicBezTo>
                    <a:cubicBezTo>
                      <a:pt x="1751490" y="27298"/>
                      <a:pt x="2124501" y="18200"/>
                      <a:pt x="2497540" y="13651"/>
                    </a:cubicBezTo>
                    <a:cubicBezTo>
                      <a:pt x="2533934" y="9102"/>
                      <a:pt x="2570045" y="-210"/>
                      <a:pt x="2606722" y="3"/>
                    </a:cubicBezTo>
                    <a:lnTo>
                      <a:pt x="4844955" y="27298"/>
                    </a:lnTo>
                    <a:cubicBezTo>
                      <a:pt x="4849504" y="127382"/>
                      <a:pt x="4850614" y="227681"/>
                      <a:pt x="4858603" y="327549"/>
                    </a:cubicBezTo>
                    <a:cubicBezTo>
                      <a:pt x="4859750" y="341889"/>
                      <a:pt x="4870216" y="354251"/>
                      <a:pt x="4872250" y="368492"/>
                    </a:cubicBezTo>
                    <a:cubicBezTo>
                      <a:pt x="4877092" y="402389"/>
                      <a:pt x="4883866" y="548237"/>
                      <a:pt x="4899546" y="600504"/>
                    </a:cubicBezTo>
                    <a:cubicBezTo>
                      <a:pt x="4905392" y="619991"/>
                      <a:pt x="4918827" y="636395"/>
                      <a:pt x="4926841" y="655095"/>
                    </a:cubicBezTo>
                    <a:cubicBezTo>
                      <a:pt x="4938589" y="682506"/>
                      <a:pt x="4947211" y="722927"/>
                      <a:pt x="4954137" y="750630"/>
                    </a:cubicBezTo>
                    <a:cubicBezTo>
                      <a:pt x="4949588" y="823418"/>
                      <a:pt x="4970417" y="902488"/>
                      <a:pt x="4940489" y="968994"/>
                    </a:cubicBezTo>
                    <a:cubicBezTo>
                      <a:pt x="4923791" y="1006100"/>
                      <a:pt x="4871956" y="1021770"/>
                      <a:pt x="4831307" y="1023585"/>
                    </a:cubicBezTo>
                    <a:cubicBezTo>
                      <a:pt x="4358634" y="1044687"/>
                      <a:pt x="3885062" y="1032684"/>
                      <a:pt x="3411940" y="1037233"/>
                    </a:cubicBezTo>
                    <a:cubicBezTo>
                      <a:pt x="3332159" y="1054962"/>
                      <a:pt x="3284257" y="1067905"/>
                      <a:pt x="3207223" y="1078176"/>
                    </a:cubicBezTo>
                    <a:cubicBezTo>
                      <a:pt x="3050750" y="1099040"/>
                      <a:pt x="2999714" y="1096058"/>
                      <a:pt x="2811438" y="1105472"/>
                    </a:cubicBezTo>
                    <a:cubicBezTo>
                      <a:pt x="2746063" y="1121816"/>
                      <a:pt x="2553587" y="1174560"/>
                      <a:pt x="2483892" y="1173710"/>
                    </a:cubicBezTo>
                    <a:cubicBezTo>
                      <a:pt x="2165176" y="1169823"/>
                      <a:pt x="1846997" y="1146415"/>
                      <a:pt x="1528549" y="1132767"/>
                    </a:cubicBezTo>
                    <a:lnTo>
                      <a:pt x="1255594" y="1037233"/>
                    </a:lnTo>
                    <a:cubicBezTo>
                      <a:pt x="1218990" y="1024160"/>
                      <a:pt x="1183286" y="1008582"/>
                      <a:pt x="1146412" y="996290"/>
                    </a:cubicBezTo>
                    <a:cubicBezTo>
                      <a:pt x="1091821" y="978093"/>
                      <a:pt x="1035898" y="963486"/>
                      <a:pt x="982638" y="941698"/>
                    </a:cubicBezTo>
                    <a:cubicBezTo>
                      <a:pt x="935563" y="922440"/>
                      <a:pt x="892639" y="894117"/>
                      <a:pt x="846161" y="873460"/>
                    </a:cubicBezTo>
                    <a:cubicBezTo>
                      <a:pt x="767294" y="838408"/>
                      <a:pt x="722098" y="828264"/>
                      <a:pt x="641444" y="805221"/>
                    </a:cubicBezTo>
                    <a:cubicBezTo>
                      <a:pt x="618018" y="787652"/>
                      <a:pt x="573843" y="752944"/>
                      <a:pt x="545910" y="736982"/>
                    </a:cubicBezTo>
                    <a:cubicBezTo>
                      <a:pt x="528246" y="726888"/>
                      <a:pt x="509516" y="718785"/>
                      <a:pt x="491319" y="709687"/>
                    </a:cubicBezTo>
                    <a:lnTo>
                      <a:pt x="395785" y="614152"/>
                    </a:lnTo>
                    <a:cubicBezTo>
                      <a:pt x="379701" y="598068"/>
                      <a:pt x="356495" y="590040"/>
                      <a:pt x="341194" y="573209"/>
                    </a:cubicBezTo>
                    <a:cubicBezTo>
                      <a:pt x="310592" y="539547"/>
                      <a:pt x="288913" y="498568"/>
                      <a:pt x="259307" y="464027"/>
                    </a:cubicBezTo>
                    <a:cubicBezTo>
                      <a:pt x="234185" y="434718"/>
                      <a:pt x="201865" y="412016"/>
                      <a:pt x="177421" y="382140"/>
                    </a:cubicBezTo>
                    <a:cubicBezTo>
                      <a:pt x="118953" y="310679"/>
                      <a:pt x="157385" y="321161"/>
                      <a:pt x="95534" y="259310"/>
                    </a:cubicBezTo>
                    <a:cubicBezTo>
                      <a:pt x="83936" y="247712"/>
                      <a:pt x="68239" y="241113"/>
                      <a:pt x="54591" y="232015"/>
                    </a:cubicBezTo>
                    <a:cubicBezTo>
                      <a:pt x="45492" y="213818"/>
                      <a:pt x="28855" y="197709"/>
                      <a:pt x="27295" y="177424"/>
                    </a:cubicBezTo>
                    <a:cubicBezTo>
                      <a:pt x="20491" y="88969"/>
                      <a:pt x="26957" y="68693"/>
                      <a:pt x="68238" y="13651"/>
                    </a:cubicBezTo>
                    <a:cubicBezTo>
                      <a:pt x="72098" y="8504"/>
                      <a:pt x="77337" y="4552"/>
                      <a:pt x="81886" y="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436728" y="3916626"/>
                <a:ext cx="9949218" cy="3193858"/>
              </a:xfrm>
              <a:custGeom>
                <a:avLst/>
                <a:gdLst>
                  <a:gd name="connsiteX0" fmla="*/ 368489 w 9949218"/>
                  <a:gd name="connsiteY0" fmla="*/ 27577 h 3193858"/>
                  <a:gd name="connsiteX1" fmla="*/ 545910 w 9949218"/>
                  <a:gd name="connsiteY1" fmla="*/ 54873 h 3193858"/>
                  <a:gd name="connsiteX2" fmla="*/ 832513 w 9949218"/>
                  <a:gd name="connsiteY2" fmla="*/ 82168 h 3193858"/>
                  <a:gd name="connsiteX3" fmla="*/ 1146412 w 9949218"/>
                  <a:gd name="connsiteY3" fmla="*/ 123111 h 3193858"/>
                  <a:gd name="connsiteX4" fmla="*/ 1228298 w 9949218"/>
                  <a:gd name="connsiteY4" fmla="*/ 177702 h 3193858"/>
                  <a:gd name="connsiteX5" fmla="*/ 1282889 w 9949218"/>
                  <a:gd name="connsiteY5" fmla="*/ 218646 h 3193858"/>
                  <a:gd name="connsiteX6" fmla="*/ 1337480 w 9949218"/>
                  <a:gd name="connsiteY6" fmla="*/ 232293 h 3193858"/>
                  <a:gd name="connsiteX7" fmla="*/ 1514901 w 9949218"/>
                  <a:gd name="connsiteY7" fmla="*/ 355123 h 3193858"/>
                  <a:gd name="connsiteX8" fmla="*/ 1569492 w 9949218"/>
                  <a:gd name="connsiteY8" fmla="*/ 382419 h 3193858"/>
                  <a:gd name="connsiteX9" fmla="*/ 1774209 w 9949218"/>
                  <a:gd name="connsiteY9" fmla="*/ 396067 h 3193858"/>
                  <a:gd name="connsiteX10" fmla="*/ 1842447 w 9949218"/>
                  <a:gd name="connsiteY10" fmla="*/ 423362 h 3193858"/>
                  <a:gd name="connsiteX11" fmla="*/ 1924334 w 9949218"/>
                  <a:gd name="connsiteY11" fmla="*/ 437010 h 3193858"/>
                  <a:gd name="connsiteX12" fmla="*/ 2006221 w 9949218"/>
                  <a:gd name="connsiteY12" fmla="*/ 477953 h 3193858"/>
                  <a:gd name="connsiteX13" fmla="*/ 2060812 w 9949218"/>
                  <a:gd name="connsiteY13" fmla="*/ 491601 h 3193858"/>
                  <a:gd name="connsiteX14" fmla="*/ 2197289 w 9949218"/>
                  <a:gd name="connsiteY14" fmla="*/ 532544 h 3193858"/>
                  <a:gd name="connsiteX15" fmla="*/ 2497540 w 9949218"/>
                  <a:gd name="connsiteY15" fmla="*/ 546192 h 3193858"/>
                  <a:gd name="connsiteX16" fmla="*/ 2647665 w 9949218"/>
                  <a:gd name="connsiteY16" fmla="*/ 559840 h 3193858"/>
                  <a:gd name="connsiteX17" fmla="*/ 2715904 w 9949218"/>
                  <a:gd name="connsiteY17" fmla="*/ 573487 h 3193858"/>
                  <a:gd name="connsiteX18" fmla="*/ 2797791 w 9949218"/>
                  <a:gd name="connsiteY18" fmla="*/ 587135 h 3193858"/>
                  <a:gd name="connsiteX19" fmla="*/ 2947916 w 9949218"/>
                  <a:gd name="connsiteY19" fmla="*/ 641726 h 3193858"/>
                  <a:gd name="connsiteX20" fmla="*/ 3057098 w 9949218"/>
                  <a:gd name="connsiteY20" fmla="*/ 669022 h 3193858"/>
                  <a:gd name="connsiteX21" fmla="*/ 3166280 w 9949218"/>
                  <a:gd name="connsiteY21" fmla="*/ 723613 h 3193858"/>
                  <a:gd name="connsiteX22" fmla="*/ 3207224 w 9949218"/>
                  <a:gd name="connsiteY22" fmla="*/ 737261 h 3193858"/>
                  <a:gd name="connsiteX23" fmla="*/ 3316406 w 9949218"/>
                  <a:gd name="connsiteY23" fmla="*/ 791852 h 3193858"/>
                  <a:gd name="connsiteX24" fmla="*/ 3507474 w 9949218"/>
                  <a:gd name="connsiteY24" fmla="*/ 928329 h 3193858"/>
                  <a:gd name="connsiteX25" fmla="*/ 3603009 w 9949218"/>
                  <a:gd name="connsiteY25" fmla="*/ 969273 h 3193858"/>
                  <a:gd name="connsiteX26" fmla="*/ 3780429 w 9949218"/>
                  <a:gd name="connsiteY26" fmla="*/ 1051159 h 3193858"/>
                  <a:gd name="connsiteX27" fmla="*/ 3862316 w 9949218"/>
                  <a:gd name="connsiteY27" fmla="*/ 1064807 h 3193858"/>
                  <a:gd name="connsiteX28" fmla="*/ 4053385 w 9949218"/>
                  <a:gd name="connsiteY28" fmla="*/ 1092102 h 3193858"/>
                  <a:gd name="connsiteX29" fmla="*/ 4148919 w 9949218"/>
                  <a:gd name="connsiteY29" fmla="*/ 1133046 h 3193858"/>
                  <a:gd name="connsiteX30" fmla="*/ 4394579 w 9949218"/>
                  <a:gd name="connsiteY30" fmla="*/ 1187637 h 3193858"/>
                  <a:gd name="connsiteX31" fmla="*/ 4572000 w 9949218"/>
                  <a:gd name="connsiteY31" fmla="*/ 1228580 h 3193858"/>
                  <a:gd name="connsiteX32" fmla="*/ 4776716 w 9949218"/>
                  <a:gd name="connsiteY32" fmla="*/ 1324114 h 3193858"/>
                  <a:gd name="connsiteX33" fmla="*/ 4899546 w 9949218"/>
                  <a:gd name="connsiteY33" fmla="*/ 1392353 h 3193858"/>
                  <a:gd name="connsiteX34" fmla="*/ 4954137 w 9949218"/>
                  <a:gd name="connsiteY34" fmla="*/ 1433296 h 3193858"/>
                  <a:gd name="connsiteX35" fmla="*/ 5063319 w 9949218"/>
                  <a:gd name="connsiteY35" fmla="*/ 1474240 h 3193858"/>
                  <a:gd name="connsiteX36" fmla="*/ 5131558 w 9949218"/>
                  <a:gd name="connsiteY36" fmla="*/ 1501535 h 3193858"/>
                  <a:gd name="connsiteX37" fmla="*/ 5240740 w 9949218"/>
                  <a:gd name="connsiteY37" fmla="*/ 1583422 h 3193858"/>
                  <a:gd name="connsiteX38" fmla="*/ 5418161 w 9949218"/>
                  <a:gd name="connsiteY38" fmla="*/ 1692604 h 3193858"/>
                  <a:gd name="connsiteX39" fmla="*/ 5527343 w 9949218"/>
                  <a:gd name="connsiteY39" fmla="*/ 1747195 h 3193858"/>
                  <a:gd name="connsiteX40" fmla="*/ 5568286 w 9949218"/>
                  <a:gd name="connsiteY40" fmla="*/ 1788138 h 3193858"/>
                  <a:gd name="connsiteX41" fmla="*/ 5759355 w 9949218"/>
                  <a:gd name="connsiteY41" fmla="*/ 1924616 h 3193858"/>
                  <a:gd name="connsiteX42" fmla="*/ 5909480 w 9949218"/>
                  <a:gd name="connsiteY42" fmla="*/ 2033798 h 3193858"/>
                  <a:gd name="connsiteX43" fmla="*/ 5964071 w 9949218"/>
                  <a:gd name="connsiteY43" fmla="*/ 2061093 h 3193858"/>
                  <a:gd name="connsiteX44" fmla="*/ 6114197 w 9949218"/>
                  <a:gd name="connsiteY44" fmla="*/ 2156628 h 3193858"/>
                  <a:gd name="connsiteX45" fmla="*/ 6196083 w 9949218"/>
                  <a:gd name="connsiteY45" fmla="*/ 2211219 h 3193858"/>
                  <a:gd name="connsiteX46" fmla="*/ 6359856 w 9949218"/>
                  <a:gd name="connsiteY46" fmla="*/ 2265810 h 3193858"/>
                  <a:gd name="connsiteX47" fmla="*/ 6428095 w 9949218"/>
                  <a:gd name="connsiteY47" fmla="*/ 2306753 h 3193858"/>
                  <a:gd name="connsiteX48" fmla="*/ 6523629 w 9949218"/>
                  <a:gd name="connsiteY48" fmla="*/ 2334049 h 3193858"/>
                  <a:gd name="connsiteX49" fmla="*/ 6632812 w 9949218"/>
                  <a:gd name="connsiteY49" fmla="*/ 2388640 h 3193858"/>
                  <a:gd name="connsiteX50" fmla="*/ 6810232 w 9949218"/>
                  <a:gd name="connsiteY50" fmla="*/ 2429583 h 3193858"/>
                  <a:gd name="connsiteX51" fmla="*/ 6987653 w 9949218"/>
                  <a:gd name="connsiteY51" fmla="*/ 2484174 h 3193858"/>
                  <a:gd name="connsiteX52" fmla="*/ 7301552 w 9949218"/>
                  <a:gd name="connsiteY52" fmla="*/ 2525117 h 3193858"/>
                  <a:gd name="connsiteX53" fmla="*/ 7574507 w 9949218"/>
                  <a:gd name="connsiteY53" fmla="*/ 2552413 h 3193858"/>
                  <a:gd name="connsiteX54" fmla="*/ 8079474 w 9949218"/>
                  <a:gd name="connsiteY54" fmla="*/ 2566061 h 3193858"/>
                  <a:gd name="connsiteX55" fmla="*/ 9089409 w 9949218"/>
                  <a:gd name="connsiteY55" fmla="*/ 2579708 h 3193858"/>
                  <a:gd name="connsiteX56" fmla="*/ 9949218 w 9949218"/>
                  <a:gd name="connsiteY56" fmla="*/ 2593356 h 3193858"/>
                  <a:gd name="connsiteX57" fmla="*/ 9689910 w 9949218"/>
                  <a:gd name="connsiteY57" fmla="*/ 3084675 h 3193858"/>
                  <a:gd name="connsiteX58" fmla="*/ 9539785 w 9949218"/>
                  <a:gd name="connsiteY58" fmla="*/ 3098323 h 3193858"/>
                  <a:gd name="connsiteX59" fmla="*/ 9307773 w 9949218"/>
                  <a:gd name="connsiteY59" fmla="*/ 3125619 h 3193858"/>
                  <a:gd name="connsiteX60" fmla="*/ 8816453 w 9949218"/>
                  <a:gd name="connsiteY60" fmla="*/ 3139267 h 3193858"/>
                  <a:gd name="connsiteX61" fmla="*/ 8693624 w 9949218"/>
                  <a:gd name="connsiteY61" fmla="*/ 3152914 h 3193858"/>
                  <a:gd name="connsiteX62" fmla="*/ 8625385 w 9949218"/>
                  <a:gd name="connsiteY62" fmla="*/ 3180210 h 3193858"/>
                  <a:gd name="connsiteX63" fmla="*/ 8543498 w 9949218"/>
                  <a:gd name="connsiteY63" fmla="*/ 3193858 h 3193858"/>
                  <a:gd name="connsiteX64" fmla="*/ 4326340 w 9949218"/>
                  <a:gd name="connsiteY64" fmla="*/ 3180210 h 3193858"/>
                  <a:gd name="connsiteX65" fmla="*/ 4107976 w 9949218"/>
                  <a:gd name="connsiteY65" fmla="*/ 3166562 h 3193858"/>
                  <a:gd name="connsiteX66" fmla="*/ 3998794 w 9949218"/>
                  <a:gd name="connsiteY66" fmla="*/ 3152914 h 3193858"/>
                  <a:gd name="connsiteX67" fmla="*/ 3835021 w 9949218"/>
                  <a:gd name="connsiteY67" fmla="*/ 3139267 h 3193858"/>
                  <a:gd name="connsiteX68" fmla="*/ 2374710 w 9949218"/>
                  <a:gd name="connsiteY68" fmla="*/ 3152914 h 3193858"/>
                  <a:gd name="connsiteX69" fmla="*/ 2169994 w 9949218"/>
                  <a:gd name="connsiteY69" fmla="*/ 3166562 h 3193858"/>
                  <a:gd name="connsiteX70" fmla="*/ 204716 w 9949218"/>
                  <a:gd name="connsiteY70" fmla="*/ 3139267 h 3193858"/>
                  <a:gd name="connsiteX71" fmla="*/ 150125 w 9949218"/>
                  <a:gd name="connsiteY71" fmla="*/ 3084675 h 3193858"/>
                  <a:gd name="connsiteX72" fmla="*/ 27295 w 9949218"/>
                  <a:gd name="connsiteY72" fmla="*/ 2675243 h 3193858"/>
                  <a:gd name="connsiteX73" fmla="*/ 0 w 9949218"/>
                  <a:gd name="connsiteY73" fmla="*/ 2497822 h 3193858"/>
                  <a:gd name="connsiteX74" fmla="*/ 13647 w 9949218"/>
                  <a:gd name="connsiteY74" fmla="*/ 928329 h 3193858"/>
                  <a:gd name="connsiteX75" fmla="*/ 54591 w 9949218"/>
                  <a:gd name="connsiteY75" fmla="*/ 587135 h 3193858"/>
                  <a:gd name="connsiteX76" fmla="*/ 68238 w 9949218"/>
                  <a:gd name="connsiteY76" fmla="*/ 464305 h 3193858"/>
                  <a:gd name="connsiteX77" fmla="*/ 95534 w 9949218"/>
                  <a:gd name="connsiteY77" fmla="*/ 409714 h 3193858"/>
                  <a:gd name="connsiteX78" fmla="*/ 109182 w 9949218"/>
                  <a:gd name="connsiteY78" fmla="*/ 368771 h 3193858"/>
                  <a:gd name="connsiteX79" fmla="*/ 122829 w 9949218"/>
                  <a:gd name="connsiteY79" fmla="*/ 314180 h 3193858"/>
                  <a:gd name="connsiteX80" fmla="*/ 177421 w 9949218"/>
                  <a:gd name="connsiteY80" fmla="*/ 259589 h 3193858"/>
                  <a:gd name="connsiteX81" fmla="*/ 218364 w 9949218"/>
                  <a:gd name="connsiteY81" fmla="*/ 204998 h 3193858"/>
                  <a:gd name="connsiteX82" fmla="*/ 286603 w 9949218"/>
                  <a:gd name="connsiteY82" fmla="*/ 13929 h 3193858"/>
                  <a:gd name="connsiteX83" fmla="*/ 368489 w 9949218"/>
                  <a:gd name="connsiteY83" fmla="*/ 27577 h 319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949218" h="3193858">
                    <a:moveTo>
                      <a:pt x="368489" y="27577"/>
                    </a:moveTo>
                    <a:cubicBezTo>
                      <a:pt x="411707" y="34401"/>
                      <a:pt x="443222" y="44250"/>
                      <a:pt x="545910" y="54873"/>
                    </a:cubicBezTo>
                    <a:cubicBezTo>
                      <a:pt x="641367" y="64748"/>
                      <a:pt x="737662" y="67575"/>
                      <a:pt x="832513" y="82168"/>
                    </a:cubicBezTo>
                    <a:cubicBezTo>
                      <a:pt x="1055122" y="116416"/>
                      <a:pt x="950395" y="103510"/>
                      <a:pt x="1146412" y="123111"/>
                    </a:cubicBezTo>
                    <a:cubicBezTo>
                      <a:pt x="1173707" y="141308"/>
                      <a:pt x="1202054" y="158019"/>
                      <a:pt x="1228298" y="177702"/>
                    </a:cubicBezTo>
                    <a:cubicBezTo>
                      <a:pt x="1246495" y="191350"/>
                      <a:pt x="1262544" y="208474"/>
                      <a:pt x="1282889" y="218646"/>
                    </a:cubicBezTo>
                    <a:cubicBezTo>
                      <a:pt x="1299666" y="227034"/>
                      <a:pt x="1319283" y="227744"/>
                      <a:pt x="1337480" y="232293"/>
                    </a:cubicBezTo>
                    <a:cubicBezTo>
                      <a:pt x="1585101" y="430389"/>
                      <a:pt x="1394018" y="303315"/>
                      <a:pt x="1514901" y="355123"/>
                    </a:cubicBezTo>
                    <a:cubicBezTo>
                      <a:pt x="1533601" y="363137"/>
                      <a:pt x="1549396" y="379246"/>
                      <a:pt x="1569492" y="382419"/>
                    </a:cubicBezTo>
                    <a:cubicBezTo>
                      <a:pt x="1637046" y="393086"/>
                      <a:pt x="1705970" y="391518"/>
                      <a:pt x="1774209" y="396067"/>
                    </a:cubicBezTo>
                    <a:cubicBezTo>
                      <a:pt x="1796955" y="405165"/>
                      <a:pt x="1818812" y="416916"/>
                      <a:pt x="1842447" y="423362"/>
                    </a:cubicBezTo>
                    <a:cubicBezTo>
                      <a:pt x="1869144" y="430643"/>
                      <a:pt x="1898082" y="428259"/>
                      <a:pt x="1924334" y="437010"/>
                    </a:cubicBezTo>
                    <a:cubicBezTo>
                      <a:pt x="1953285" y="446660"/>
                      <a:pt x="1977886" y="466619"/>
                      <a:pt x="2006221" y="477953"/>
                    </a:cubicBezTo>
                    <a:cubicBezTo>
                      <a:pt x="2023637" y="484919"/>
                      <a:pt x="2042846" y="486211"/>
                      <a:pt x="2060812" y="491601"/>
                    </a:cubicBezTo>
                    <a:cubicBezTo>
                      <a:pt x="2077195" y="496516"/>
                      <a:pt x="2169089" y="530375"/>
                      <a:pt x="2197289" y="532544"/>
                    </a:cubicBezTo>
                    <a:cubicBezTo>
                      <a:pt x="2297181" y="540228"/>
                      <a:pt x="2397456" y="541643"/>
                      <a:pt x="2497540" y="546192"/>
                    </a:cubicBezTo>
                    <a:cubicBezTo>
                      <a:pt x="2547582" y="550741"/>
                      <a:pt x="2597805" y="553608"/>
                      <a:pt x="2647665" y="559840"/>
                    </a:cubicBezTo>
                    <a:cubicBezTo>
                      <a:pt x="2670683" y="562717"/>
                      <a:pt x="2693081" y="569338"/>
                      <a:pt x="2715904" y="573487"/>
                    </a:cubicBezTo>
                    <a:cubicBezTo>
                      <a:pt x="2743130" y="578437"/>
                      <a:pt x="2770495" y="582586"/>
                      <a:pt x="2797791" y="587135"/>
                    </a:cubicBezTo>
                    <a:cubicBezTo>
                      <a:pt x="2876234" y="626357"/>
                      <a:pt x="2842213" y="613538"/>
                      <a:pt x="2947916" y="641726"/>
                    </a:cubicBezTo>
                    <a:cubicBezTo>
                      <a:pt x="2984163" y="651392"/>
                      <a:pt x="3021972" y="655850"/>
                      <a:pt x="3057098" y="669022"/>
                    </a:cubicBezTo>
                    <a:cubicBezTo>
                      <a:pt x="3095197" y="683309"/>
                      <a:pt x="3129237" y="706775"/>
                      <a:pt x="3166280" y="723613"/>
                    </a:cubicBezTo>
                    <a:cubicBezTo>
                      <a:pt x="3179377" y="729566"/>
                      <a:pt x="3194127" y="731308"/>
                      <a:pt x="3207224" y="737261"/>
                    </a:cubicBezTo>
                    <a:cubicBezTo>
                      <a:pt x="3244267" y="754099"/>
                      <a:pt x="3281901" y="770287"/>
                      <a:pt x="3316406" y="791852"/>
                    </a:cubicBezTo>
                    <a:cubicBezTo>
                      <a:pt x="3401444" y="845000"/>
                      <a:pt x="3424071" y="883420"/>
                      <a:pt x="3507474" y="928329"/>
                    </a:cubicBezTo>
                    <a:cubicBezTo>
                      <a:pt x="3537979" y="944755"/>
                      <a:pt x="3571613" y="954621"/>
                      <a:pt x="3603009" y="969273"/>
                    </a:cubicBezTo>
                    <a:cubicBezTo>
                      <a:pt x="3641079" y="987039"/>
                      <a:pt x="3730419" y="1037520"/>
                      <a:pt x="3780429" y="1051159"/>
                    </a:cubicBezTo>
                    <a:cubicBezTo>
                      <a:pt x="3807126" y="1058440"/>
                      <a:pt x="3834950" y="1060702"/>
                      <a:pt x="3862316" y="1064807"/>
                    </a:cubicBezTo>
                    <a:lnTo>
                      <a:pt x="4053385" y="1092102"/>
                    </a:lnTo>
                    <a:cubicBezTo>
                      <a:pt x="4085230" y="1105750"/>
                      <a:pt x="4116051" y="1122090"/>
                      <a:pt x="4148919" y="1133046"/>
                    </a:cubicBezTo>
                    <a:cubicBezTo>
                      <a:pt x="4272434" y="1174218"/>
                      <a:pt x="4283446" y="1171761"/>
                      <a:pt x="4394579" y="1187637"/>
                    </a:cubicBezTo>
                    <a:cubicBezTo>
                      <a:pt x="4608338" y="1273139"/>
                      <a:pt x="4271631" y="1145144"/>
                      <a:pt x="4572000" y="1228580"/>
                    </a:cubicBezTo>
                    <a:cubicBezTo>
                      <a:pt x="4694798" y="1262691"/>
                      <a:pt x="4687202" y="1274384"/>
                      <a:pt x="4776716" y="1324114"/>
                    </a:cubicBezTo>
                    <a:cubicBezTo>
                      <a:pt x="4854755" y="1367469"/>
                      <a:pt x="4814224" y="1335472"/>
                      <a:pt x="4899546" y="1392353"/>
                    </a:cubicBezTo>
                    <a:cubicBezTo>
                      <a:pt x="4918472" y="1404970"/>
                      <a:pt x="4934253" y="1422249"/>
                      <a:pt x="4954137" y="1433296"/>
                    </a:cubicBezTo>
                    <a:cubicBezTo>
                      <a:pt x="4990655" y="1453584"/>
                      <a:pt x="5025605" y="1460097"/>
                      <a:pt x="5063319" y="1474240"/>
                    </a:cubicBezTo>
                    <a:cubicBezTo>
                      <a:pt x="5086258" y="1482842"/>
                      <a:pt x="5110694" y="1488695"/>
                      <a:pt x="5131558" y="1501535"/>
                    </a:cubicBezTo>
                    <a:cubicBezTo>
                      <a:pt x="5170302" y="1525378"/>
                      <a:pt x="5204346" y="1556126"/>
                      <a:pt x="5240740" y="1583422"/>
                    </a:cubicBezTo>
                    <a:cubicBezTo>
                      <a:pt x="5311819" y="1636732"/>
                      <a:pt x="5340347" y="1645916"/>
                      <a:pt x="5418161" y="1692604"/>
                    </a:cubicBezTo>
                    <a:cubicBezTo>
                      <a:pt x="5499929" y="1741665"/>
                      <a:pt x="5413344" y="1701595"/>
                      <a:pt x="5527343" y="1747195"/>
                    </a:cubicBezTo>
                    <a:cubicBezTo>
                      <a:pt x="5540991" y="1760843"/>
                      <a:pt x="5553761" y="1775428"/>
                      <a:pt x="5568286" y="1788138"/>
                    </a:cubicBezTo>
                    <a:cubicBezTo>
                      <a:pt x="5636550" y="1847869"/>
                      <a:pt x="5677157" y="1869817"/>
                      <a:pt x="5759355" y="1924616"/>
                    </a:cubicBezTo>
                    <a:cubicBezTo>
                      <a:pt x="5770097" y="1931777"/>
                      <a:pt x="5870910" y="2011758"/>
                      <a:pt x="5909480" y="2033798"/>
                    </a:cubicBezTo>
                    <a:cubicBezTo>
                      <a:pt x="5927144" y="2043892"/>
                      <a:pt x="5946625" y="2050626"/>
                      <a:pt x="5964071" y="2061093"/>
                    </a:cubicBezTo>
                    <a:cubicBezTo>
                      <a:pt x="6014933" y="2091610"/>
                      <a:pt x="6064155" y="2124783"/>
                      <a:pt x="6114197" y="2156628"/>
                    </a:cubicBezTo>
                    <a:cubicBezTo>
                      <a:pt x="6141873" y="2174240"/>
                      <a:pt x="6166105" y="2197896"/>
                      <a:pt x="6196083" y="2211219"/>
                    </a:cubicBezTo>
                    <a:cubicBezTo>
                      <a:pt x="6248667" y="2234590"/>
                      <a:pt x="6305265" y="2247613"/>
                      <a:pt x="6359856" y="2265810"/>
                    </a:cubicBezTo>
                    <a:cubicBezTo>
                      <a:pt x="6385021" y="2274198"/>
                      <a:pt x="6403609" y="2296550"/>
                      <a:pt x="6428095" y="2306753"/>
                    </a:cubicBezTo>
                    <a:cubicBezTo>
                      <a:pt x="6458666" y="2319491"/>
                      <a:pt x="6492879" y="2321749"/>
                      <a:pt x="6523629" y="2334049"/>
                    </a:cubicBezTo>
                    <a:cubicBezTo>
                      <a:pt x="6561409" y="2349161"/>
                      <a:pt x="6592912" y="2380660"/>
                      <a:pt x="6632812" y="2388640"/>
                    </a:cubicBezTo>
                    <a:cubicBezTo>
                      <a:pt x="6669984" y="2396074"/>
                      <a:pt x="6788279" y="2418606"/>
                      <a:pt x="6810232" y="2429583"/>
                    </a:cubicBezTo>
                    <a:cubicBezTo>
                      <a:pt x="6920891" y="2484912"/>
                      <a:pt x="6861908" y="2466210"/>
                      <a:pt x="6987653" y="2484174"/>
                    </a:cubicBezTo>
                    <a:cubicBezTo>
                      <a:pt x="7138203" y="2544395"/>
                      <a:pt x="7010796" y="2501857"/>
                      <a:pt x="7301552" y="2525117"/>
                    </a:cubicBezTo>
                    <a:cubicBezTo>
                      <a:pt x="7593351" y="2548461"/>
                      <a:pt x="7111389" y="2533888"/>
                      <a:pt x="7574507" y="2552413"/>
                    </a:cubicBezTo>
                    <a:cubicBezTo>
                      <a:pt x="7742756" y="2559143"/>
                      <a:pt x="7911118" y="2563028"/>
                      <a:pt x="8079474" y="2566061"/>
                    </a:cubicBezTo>
                    <a:lnTo>
                      <a:pt x="9089409" y="2579708"/>
                    </a:lnTo>
                    <a:lnTo>
                      <a:pt x="9949218" y="2593356"/>
                    </a:lnTo>
                    <a:cubicBezTo>
                      <a:pt x="9901219" y="3153338"/>
                      <a:pt x="10068148" y="3056658"/>
                      <a:pt x="9689910" y="3084675"/>
                    </a:cubicBezTo>
                    <a:cubicBezTo>
                      <a:pt x="9639799" y="3088387"/>
                      <a:pt x="9589827" y="3093774"/>
                      <a:pt x="9539785" y="3098323"/>
                    </a:cubicBezTo>
                    <a:cubicBezTo>
                      <a:pt x="9443225" y="3130510"/>
                      <a:pt x="9491181" y="3118283"/>
                      <a:pt x="9307773" y="3125619"/>
                    </a:cubicBezTo>
                    <a:cubicBezTo>
                      <a:pt x="9144067" y="3132167"/>
                      <a:pt x="8980226" y="3134718"/>
                      <a:pt x="8816453" y="3139267"/>
                    </a:cubicBezTo>
                    <a:cubicBezTo>
                      <a:pt x="8775510" y="3143816"/>
                      <a:pt x="8733905" y="3144282"/>
                      <a:pt x="8693624" y="3152914"/>
                    </a:cubicBezTo>
                    <a:cubicBezTo>
                      <a:pt x="8669669" y="3158047"/>
                      <a:pt x="8649020" y="3173764"/>
                      <a:pt x="8625385" y="3180210"/>
                    </a:cubicBezTo>
                    <a:cubicBezTo>
                      <a:pt x="8598688" y="3187491"/>
                      <a:pt x="8570794" y="3189309"/>
                      <a:pt x="8543498" y="3193858"/>
                    </a:cubicBezTo>
                    <a:lnTo>
                      <a:pt x="4326340" y="3180210"/>
                    </a:lnTo>
                    <a:cubicBezTo>
                      <a:pt x="4253411" y="3179761"/>
                      <a:pt x="4180654" y="3172619"/>
                      <a:pt x="4107976" y="3166562"/>
                    </a:cubicBezTo>
                    <a:cubicBezTo>
                      <a:pt x="4071425" y="3163516"/>
                      <a:pt x="4035289" y="3156563"/>
                      <a:pt x="3998794" y="3152914"/>
                    </a:cubicBezTo>
                    <a:cubicBezTo>
                      <a:pt x="3944286" y="3147463"/>
                      <a:pt x="3889612" y="3143816"/>
                      <a:pt x="3835021" y="3139267"/>
                    </a:cubicBezTo>
                    <a:lnTo>
                      <a:pt x="2374710" y="3152914"/>
                    </a:lnTo>
                    <a:cubicBezTo>
                      <a:pt x="2306329" y="3154035"/>
                      <a:pt x="2238383" y="3166992"/>
                      <a:pt x="2169994" y="3166562"/>
                    </a:cubicBezTo>
                    <a:lnTo>
                      <a:pt x="204716" y="3139267"/>
                    </a:lnTo>
                    <a:cubicBezTo>
                      <a:pt x="186519" y="3121070"/>
                      <a:pt x="167341" y="3103803"/>
                      <a:pt x="150125" y="3084675"/>
                    </a:cubicBezTo>
                    <a:cubicBezTo>
                      <a:pt x="14110" y="2933547"/>
                      <a:pt x="78117" y="2988645"/>
                      <a:pt x="27295" y="2675243"/>
                    </a:cubicBezTo>
                    <a:cubicBezTo>
                      <a:pt x="17717" y="2616178"/>
                      <a:pt x="0" y="2497822"/>
                      <a:pt x="0" y="2497822"/>
                    </a:cubicBezTo>
                    <a:cubicBezTo>
                      <a:pt x="4549" y="1974658"/>
                      <a:pt x="5839" y="1451455"/>
                      <a:pt x="13647" y="928329"/>
                    </a:cubicBezTo>
                    <a:cubicBezTo>
                      <a:pt x="17437" y="674400"/>
                      <a:pt x="3703" y="739797"/>
                      <a:pt x="54591" y="587135"/>
                    </a:cubicBezTo>
                    <a:cubicBezTo>
                      <a:pt x="59140" y="546192"/>
                      <a:pt x="58975" y="504445"/>
                      <a:pt x="68238" y="464305"/>
                    </a:cubicBezTo>
                    <a:cubicBezTo>
                      <a:pt x="72813" y="444481"/>
                      <a:pt x="87520" y="428414"/>
                      <a:pt x="95534" y="409714"/>
                    </a:cubicBezTo>
                    <a:cubicBezTo>
                      <a:pt x="101201" y="396491"/>
                      <a:pt x="105230" y="382603"/>
                      <a:pt x="109182" y="368771"/>
                    </a:cubicBezTo>
                    <a:cubicBezTo>
                      <a:pt x="114335" y="350736"/>
                      <a:pt x="112888" y="330086"/>
                      <a:pt x="122829" y="314180"/>
                    </a:cubicBezTo>
                    <a:cubicBezTo>
                      <a:pt x="136468" y="292357"/>
                      <a:pt x="160475" y="278956"/>
                      <a:pt x="177421" y="259589"/>
                    </a:cubicBezTo>
                    <a:cubicBezTo>
                      <a:pt x="192400" y="242471"/>
                      <a:pt x="206661" y="224503"/>
                      <a:pt x="218364" y="204998"/>
                    </a:cubicBezTo>
                    <a:cubicBezTo>
                      <a:pt x="267837" y="122541"/>
                      <a:pt x="262042" y="112171"/>
                      <a:pt x="286603" y="13929"/>
                    </a:cubicBezTo>
                    <a:cubicBezTo>
                      <a:pt x="295430" y="-21378"/>
                      <a:pt x="325271" y="20753"/>
                      <a:pt x="368489" y="27577"/>
                    </a:cubicBezTo>
                    <a:close/>
                  </a:path>
                </a:pathLst>
              </a:custGeom>
              <a:solidFill>
                <a:srgbClr val="EA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602955" y="3859553"/>
              <a:ext cx="785374" cy="336656"/>
            </a:xfrm>
            <a:custGeom>
              <a:avLst/>
              <a:gdLst>
                <a:gd name="connsiteX0" fmla="*/ 0 w 785374"/>
                <a:gd name="connsiteY0" fmla="*/ 0 h 336656"/>
                <a:gd name="connsiteX1" fmla="*/ 89757 w 785374"/>
                <a:gd name="connsiteY1" fmla="*/ 44879 h 336656"/>
                <a:gd name="connsiteX2" fmla="*/ 129025 w 785374"/>
                <a:gd name="connsiteY2" fmla="*/ 72928 h 336656"/>
                <a:gd name="connsiteX3" fmla="*/ 134635 w 785374"/>
                <a:gd name="connsiteY3" fmla="*/ 89757 h 336656"/>
                <a:gd name="connsiteX4" fmla="*/ 168294 w 785374"/>
                <a:gd name="connsiteY4" fmla="*/ 106587 h 336656"/>
                <a:gd name="connsiteX5" fmla="*/ 196343 w 785374"/>
                <a:gd name="connsiteY5" fmla="*/ 129026 h 336656"/>
                <a:gd name="connsiteX6" fmla="*/ 230002 w 785374"/>
                <a:gd name="connsiteY6" fmla="*/ 151465 h 336656"/>
                <a:gd name="connsiteX7" fmla="*/ 246832 w 785374"/>
                <a:gd name="connsiteY7" fmla="*/ 162685 h 336656"/>
                <a:gd name="connsiteX8" fmla="*/ 302930 w 785374"/>
                <a:gd name="connsiteY8" fmla="*/ 168295 h 336656"/>
                <a:gd name="connsiteX9" fmla="*/ 319759 w 785374"/>
                <a:gd name="connsiteY9" fmla="*/ 173905 h 336656"/>
                <a:gd name="connsiteX10" fmla="*/ 359028 w 785374"/>
                <a:gd name="connsiteY10" fmla="*/ 207564 h 336656"/>
                <a:gd name="connsiteX11" fmla="*/ 375857 w 785374"/>
                <a:gd name="connsiteY11" fmla="*/ 213173 h 336656"/>
                <a:gd name="connsiteX12" fmla="*/ 409516 w 785374"/>
                <a:gd name="connsiteY12" fmla="*/ 235613 h 336656"/>
                <a:gd name="connsiteX13" fmla="*/ 443175 w 785374"/>
                <a:gd name="connsiteY13" fmla="*/ 258052 h 336656"/>
                <a:gd name="connsiteX14" fmla="*/ 460005 w 785374"/>
                <a:gd name="connsiteY14" fmla="*/ 274881 h 336656"/>
                <a:gd name="connsiteX15" fmla="*/ 499273 w 785374"/>
                <a:gd name="connsiteY15" fmla="*/ 286101 h 336656"/>
                <a:gd name="connsiteX16" fmla="*/ 549762 w 785374"/>
                <a:gd name="connsiteY16" fmla="*/ 297321 h 336656"/>
                <a:gd name="connsiteX17" fmla="*/ 605860 w 785374"/>
                <a:gd name="connsiteY17" fmla="*/ 314150 h 336656"/>
                <a:gd name="connsiteX18" fmla="*/ 650738 w 785374"/>
                <a:gd name="connsiteY18" fmla="*/ 325370 h 336656"/>
                <a:gd name="connsiteX19" fmla="*/ 740495 w 785374"/>
                <a:gd name="connsiteY19" fmla="*/ 330980 h 336656"/>
                <a:gd name="connsiteX20" fmla="*/ 785374 w 785374"/>
                <a:gd name="connsiteY20" fmla="*/ 336589 h 3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374" h="336656">
                  <a:moveTo>
                    <a:pt x="0" y="0"/>
                  </a:moveTo>
                  <a:cubicBezTo>
                    <a:pt x="46997" y="9400"/>
                    <a:pt x="32687" y="3027"/>
                    <a:pt x="89757" y="44879"/>
                  </a:cubicBezTo>
                  <a:cubicBezTo>
                    <a:pt x="134125" y="77415"/>
                    <a:pt x="92240" y="60666"/>
                    <a:pt x="129025" y="72928"/>
                  </a:cubicBezTo>
                  <a:cubicBezTo>
                    <a:pt x="130895" y="78538"/>
                    <a:pt x="130941" y="85140"/>
                    <a:pt x="134635" y="89757"/>
                  </a:cubicBezTo>
                  <a:cubicBezTo>
                    <a:pt x="142544" y="99643"/>
                    <a:pt x="157207" y="102891"/>
                    <a:pt x="168294" y="106587"/>
                  </a:cubicBezTo>
                  <a:cubicBezTo>
                    <a:pt x="179203" y="139311"/>
                    <a:pt x="164438" y="110794"/>
                    <a:pt x="196343" y="129026"/>
                  </a:cubicBezTo>
                  <a:cubicBezTo>
                    <a:pt x="255164" y="162639"/>
                    <a:pt x="177466" y="133955"/>
                    <a:pt x="230002" y="151465"/>
                  </a:cubicBezTo>
                  <a:cubicBezTo>
                    <a:pt x="235612" y="155205"/>
                    <a:pt x="240262" y="161169"/>
                    <a:pt x="246832" y="162685"/>
                  </a:cubicBezTo>
                  <a:cubicBezTo>
                    <a:pt x="265143" y="166911"/>
                    <a:pt x="284356" y="165437"/>
                    <a:pt x="302930" y="168295"/>
                  </a:cubicBezTo>
                  <a:cubicBezTo>
                    <a:pt x="308774" y="169194"/>
                    <a:pt x="314149" y="172035"/>
                    <a:pt x="319759" y="173905"/>
                  </a:cubicBezTo>
                  <a:cubicBezTo>
                    <a:pt x="333020" y="187165"/>
                    <a:pt x="342240" y="197971"/>
                    <a:pt x="359028" y="207564"/>
                  </a:cubicBezTo>
                  <a:cubicBezTo>
                    <a:pt x="364162" y="210498"/>
                    <a:pt x="370247" y="211303"/>
                    <a:pt x="375857" y="213173"/>
                  </a:cubicBezTo>
                  <a:cubicBezTo>
                    <a:pt x="413206" y="250522"/>
                    <a:pt x="372984" y="215317"/>
                    <a:pt x="409516" y="235613"/>
                  </a:cubicBezTo>
                  <a:cubicBezTo>
                    <a:pt x="421303" y="242162"/>
                    <a:pt x="433640" y="248517"/>
                    <a:pt x="443175" y="258052"/>
                  </a:cubicBezTo>
                  <a:cubicBezTo>
                    <a:pt x="448785" y="263662"/>
                    <a:pt x="453404" y="270480"/>
                    <a:pt x="460005" y="274881"/>
                  </a:cubicBezTo>
                  <a:cubicBezTo>
                    <a:pt x="465050" y="278244"/>
                    <a:pt x="495999" y="285166"/>
                    <a:pt x="499273" y="286101"/>
                  </a:cubicBezTo>
                  <a:cubicBezTo>
                    <a:pt x="550212" y="300655"/>
                    <a:pt x="465418" y="280453"/>
                    <a:pt x="549762" y="297321"/>
                  </a:cubicBezTo>
                  <a:cubicBezTo>
                    <a:pt x="570965" y="301561"/>
                    <a:pt x="584383" y="306991"/>
                    <a:pt x="605860" y="314150"/>
                  </a:cubicBezTo>
                  <a:cubicBezTo>
                    <a:pt x="622499" y="319697"/>
                    <a:pt x="631782" y="323565"/>
                    <a:pt x="650738" y="325370"/>
                  </a:cubicBezTo>
                  <a:cubicBezTo>
                    <a:pt x="680580" y="328212"/>
                    <a:pt x="710576" y="329110"/>
                    <a:pt x="740495" y="330980"/>
                  </a:cubicBezTo>
                  <a:cubicBezTo>
                    <a:pt x="774045" y="337689"/>
                    <a:pt x="759009" y="336589"/>
                    <a:pt x="785374" y="33658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Phosphorus (P) Cycle</a:t>
            </a:r>
            <a:endParaRPr lang="en-US" b="1" dirty="0"/>
          </a:p>
        </p:txBody>
      </p:sp>
      <p:pic>
        <p:nvPicPr>
          <p:cNvPr id="34821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" y="31242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0" y="3275463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HTJ9UBWH\MC900391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12112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Documents and Settings\kkobe\Local Settings\Temporary Internet Files\Content.IE5\V0MRGQ51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0650"/>
            <a:ext cx="1337024" cy="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41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59851"/>
            <a:ext cx="990600" cy="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187986" y="4856455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9224" y="4694867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0024" y="4389938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61024" y="4390548"/>
            <a:ext cx="263176" cy="21111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08902" y="5254750"/>
            <a:ext cx="296498" cy="298679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7800" y="5254750"/>
            <a:ext cx="148249" cy="19312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05400" y="4876800"/>
            <a:ext cx="300649" cy="29404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50076" y="4679992"/>
            <a:ext cx="1503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4875275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98595" y="4876800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4995" y="5382262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17121" y="4364203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0625" y="5057138"/>
            <a:ext cx="268605" cy="152400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48200" y="501926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49187" y="4968417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2351" y="4848161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4876" y="4648200"/>
            <a:ext cx="2265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81200" y="438499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286000" y="4433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43200" y="4585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5976" y="4966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139976" y="5576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06576" y="52857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38600" y="5029200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5176" y="49809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51288" y="5505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958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76600" y="46482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581400" y="4876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12888" y="4667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006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5626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22688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6400" y="4362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46088" y="44196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60488" y="4495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352800" y="4819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33800" y="48958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6482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503688" y="5429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467600" cy="238634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Human Contribution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en-US" sz="2200" dirty="0" smtClean="0"/>
              <a:t>Fertilizers (contain phosphorus) added to help grow crops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en-US" sz="2200" dirty="0" smtClean="0"/>
              <a:t>Problem: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Phosphorus runs off with rain</a:t>
            </a:r>
          </a:p>
        </p:txBody>
      </p:sp>
      <p:pic>
        <p:nvPicPr>
          <p:cNvPr id="40963" name="Picture 3" descr="C:\Documents and Settings\kkobe\Local Settings\Temporary Internet Files\Content.IE5\2YDPCFNN\MC90033839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044" y="511122"/>
            <a:ext cx="2362200" cy="39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4161544" y="1928547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149609" y="1905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161544" y="1905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161544" y="1905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6200" y="3760113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51544" y="3810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56344" y="3810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61144" y="40386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265944" y="41148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570744" y="41148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595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1387 -0.0184 -0.01156 -0.03576 -0.01595 C -0.05868 -0.01526 -0.08159 -0.01526 -0.10451 -0.0141 C -0.11632 -0.01341 -0.12986 -0.00763 -0.14184 -0.00601 C -0.14809 -0.00416 -0.15191 0 -0.15816 0.00185 C -0.15972 0.00324 -0.16111 0.00486 -0.16267 0.00579 C -0.16562 0.00764 -0.1717 0.00995 -0.1717 0.00995 C -0.19201 0.02984 -0.16232 0.00255 -0.18507 0.01781 C -0.18697 0.0192 -0.18784 0.02244 -0.18958 0.02382 C -0.196 0.02914 -0.20416 0.03169 -0.21041 0.0377 C -0.22204 0.04903 -0.21145 0.04325 -0.22083 0.04764 C -0.23489 0.06592 -0.21944 0.04741 -0.23281 0.05944 C -0.23906 0.06499 -0.24218 0.07239 -0.2493 0.0754 C -0.25069 0.07678 -0.25225 0.07794 -0.25364 0.07933 C -0.2552 0.08118 -0.25642 0.08372 -0.25816 0.08534 C -0.26007 0.08696 -0.26232 0.08765 -0.26423 0.08927 C -0.2684 0.09297 -0.27204 0.09737 -0.27604 0.1013 C -0.27777 0.10315 -0.2802 0.10384 -0.28211 0.10523 C -0.28368 0.10639 -0.28524 0.10754 -0.28663 0.10916 C -0.29114 0.11402 -0.29531 0.12049 -0.3 0.12512 C -0.30173 0.12674 -0.30416 0.12743 -0.3059 0.12905 C -0.31302 0.13576 -0.31979 0.14408 -0.32691 0.15102 C -0.32882 0.15287 -0.32951 0.15657 -0.33125 0.15888 C -0.33246 0.1605 -0.3342 0.16143 -0.33576 0.16282 C -0.33993 0.17415 -0.35 0.18571 -0.35677 0.19473 C -0.36406 0.20444 -0.37118 0.22017 -0.37604 0.23243 C -0.37951 0.24122 -0.38368 0.24862 -0.38802 0.25648 C -0.3901 0.26018 -0.39409 0.26827 -0.39409 0.26827 " pathEditMode="relative" ptsTypes="fffffffffffffffffffffffffffA">
                                      <p:cBhvr>
                                        <p:cTn id="14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52 -0.00301 -0.04774 -0.00347 -0.07309 0 C -0.08021 0.00324 -0.08489 0.00624 -0.09253 0.00786 C -0.10989 0.02567 -0.08594 0.00231 -0.1059 0.01781 C -0.10712 0.01873 -0.10764 0.02104 -0.10885 0.02197 C -0.11649 0.02821 -0.12413 0.02821 -0.13125 0.03769 C -0.1368 0.0451 -0.14288 0.04741 -0.14913 0.05365 C -0.15833 0.06313 -0.16701 0.07262 -0.1776 0.07955 C -0.18871 0.09505 -0.17378 0.07585 -0.18941 0.0895 C -0.20399 0.10222 -0.18854 0.09412 -0.2 0.09944 C -0.20503 0.10638 -0.21111 0.11448 -0.21788 0.11725 C -0.22153 0.12465 -0.22899 0.1339 -0.2342 0.13922 C -0.23819 0.1494 -0.24531 0.15657 -0.24913 0.16697 C -0.25816 0.19126 -0.26684 0.2167 -0.27899 0.23867 C -0.28125 0.25324 -0.27916 0.24584 -0.28646 0.2604 C -0.28732 0.26226 -0.28732 0.26457 -0.28802 0.26642 C -0.29392 0.28053 -0.30208 0.30134 -0.3118 0.31013 C -0.31232 0.31267 -0.31337 0.31799 -0.31337 0.31799 " pathEditMode="relative" ptsTypes="fffffffffffffffffA">
                                      <p:cBhvr>
                                        <p:cTn id="1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16 -0.01203 -0.05695 -0.0155 -0.08959 -0.01804 C -0.18907 -0.01619 -0.17691 -0.0222 -0.23594 -0.00416 C -0.2415 0.0037 -0.24861 0.00162 -0.25521 0.00994 C -0.26094 0.01711 -0.26598 0.02128 -0.27327 0.02382 C -0.28698 0.04209 -0.26927 0.02012 -0.28212 0.03168 C -0.29271 0.04116 -0.28091 0.03538 -0.29115 0.03955 C -0.29636 0.04695 -0.30365 0.05042 -0.30903 0.05758 C -0.31563 0.06637 -0.30782 0.06198 -0.3165 0.06545 C -0.32361 0.08002 -0.31424 0.0636 -0.3257 0.07354 C -0.32691 0.07493 -0.32743 0.07747 -0.32848 0.07932 C -0.32986 0.08141 -0.33108 0.08395 -0.33282 0.08534 C -0.33455 0.08672 -0.33681 0.08672 -0.33907 0.08742 C -0.34584 0.09436 -0.35278 0.09921 -0.35973 0.10523 C -0.36841 0.1228 -0.35677 0.10176 -0.36719 0.11332 C -0.37813 0.12535 -0.3658 0.11841 -0.37622 0.12326 C -0.39219 0.14362 -0.41025 0.16212 -0.4224 0.18686 C -0.42657 0.19519 -0.4342 0.20351 -0.43889 0.21253 C -0.4408 0.22063 -0.44566 0.22525 -0.44931 0.23242 C -0.45348 0.25393 -0.4474 0.2278 -0.45521 0.24653 C -0.45677 0.25023 -0.45729 0.25439 -0.45834 0.25832 C -0.45938 0.26226 -0.46268 0.26457 -0.46424 0.26827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59 -0.01226 -0.11805 -0.00787 -0.17916 -0.00602 C -0.19548 0.00185 -0.21128 0.00786 -0.22691 0.0178 C -0.23489 0.0289 -0.24635 0.03492 -0.25677 0.04162 C -0.26319 0.05041 -0.27048 0.05088 -0.2776 0.05758 C -0.27934 0.0592 -0.28038 0.06198 -0.28211 0.06359 C -0.29218 0.07331 -0.28402 0.06221 -0.29253 0.07146 C -0.29826 0.0777 -0.30364 0.08418 -0.30902 0.09135 C -0.31718 0.10222 -0.30989 0.0888 -0.31649 0.09944 C -0.32187 0.10846 -0.32638 0.11794 -0.33125 0.12719 C -0.3342 0.13298 -0.33871 0.13737 -0.34184 0.14315 C -0.34479 0.15564 -0.34982 0.16975 -0.35677 0.17877 C -0.35833 0.1857 -0.36024 0.18987 -0.36423 0.19472 C -0.36666 0.20513 -0.37066 0.21415 -0.37309 0.22456 C -0.37257 0.24768 -0.37257 0.27104 -0.3717 0.29417 C -0.37152 0.29903 -0.36961 0.30643 -0.36718 0.31013 " pathEditMode="relative" ptsTypes="fffffffffffffffA">
                                      <p:cBhvr>
                                        <p:cTn id="20" dur="2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36728" y="3275463"/>
            <a:ext cx="10235821" cy="3835021"/>
            <a:chOff x="-436728" y="3275463"/>
            <a:chExt cx="10235821" cy="3835021"/>
          </a:xfrm>
        </p:grpSpPr>
        <p:grpSp>
          <p:nvGrpSpPr>
            <p:cNvPr id="20" name="Group 19"/>
            <p:cNvGrpSpPr/>
            <p:nvPr/>
          </p:nvGrpSpPr>
          <p:grpSpPr>
            <a:xfrm>
              <a:off x="-436728" y="3275463"/>
              <a:ext cx="10235821" cy="3835021"/>
              <a:chOff x="-436728" y="3275463"/>
              <a:chExt cx="10235821" cy="383502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-409433" y="3275463"/>
                <a:ext cx="10208526" cy="2579427"/>
              </a:xfrm>
              <a:custGeom>
                <a:avLst/>
                <a:gdLst>
                  <a:gd name="connsiteX0" fmla="*/ 0 w 10208526"/>
                  <a:gd name="connsiteY0" fmla="*/ 0 h 2579427"/>
                  <a:gd name="connsiteX1" fmla="*/ 1091821 w 10208526"/>
                  <a:gd name="connsiteY1" fmla="*/ 13647 h 2579427"/>
                  <a:gd name="connsiteX2" fmla="*/ 1160060 w 10208526"/>
                  <a:gd name="connsiteY2" fmla="*/ 27295 h 2579427"/>
                  <a:gd name="connsiteX3" fmla="*/ 1269242 w 10208526"/>
                  <a:gd name="connsiteY3" fmla="*/ 40943 h 2579427"/>
                  <a:gd name="connsiteX4" fmla="*/ 1405720 w 10208526"/>
                  <a:gd name="connsiteY4" fmla="*/ 68238 h 2579427"/>
                  <a:gd name="connsiteX5" fmla="*/ 1460311 w 10208526"/>
                  <a:gd name="connsiteY5" fmla="*/ 95534 h 2579427"/>
                  <a:gd name="connsiteX6" fmla="*/ 1501254 w 10208526"/>
                  <a:gd name="connsiteY6" fmla="*/ 109182 h 2579427"/>
                  <a:gd name="connsiteX7" fmla="*/ 1542197 w 10208526"/>
                  <a:gd name="connsiteY7" fmla="*/ 136477 h 2579427"/>
                  <a:gd name="connsiteX8" fmla="*/ 1583140 w 10208526"/>
                  <a:gd name="connsiteY8" fmla="*/ 150125 h 2579427"/>
                  <a:gd name="connsiteX9" fmla="*/ 1692323 w 10208526"/>
                  <a:gd name="connsiteY9" fmla="*/ 204716 h 2579427"/>
                  <a:gd name="connsiteX10" fmla="*/ 1815152 w 10208526"/>
                  <a:gd name="connsiteY10" fmla="*/ 245659 h 2579427"/>
                  <a:gd name="connsiteX11" fmla="*/ 1856096 w 10208526"/>
                  <a:gd name="connsiteY11" fmla="*/ 272955 h 2579427"/>
                  <a:gd name="connsiteX12" fmla="*/ 1910687 w 10208526"/>
                  <a:gd name="connsiteY12" fmla="*/ 286603 h 2579427"/>
                  <a:gd name="connsiteX13" fmla="*/ 2019869 w 10208526"/>
                  <a:gd name="connsiteY13" fmla="*/ 313898 h 2579427"/>
                  <a:gd name="connsiteX14" fmla="*/ 2129051 w 10208526"/>
                  <a:gd name="connsiteY14" fmla="*/ 327546 h 2579427"/>
                  <a:gd name="connsiteX15" fmla="*/ 2511188 w 10208526"/>
                  <a:gd name="connsiteY15" fmla="*/ 368489 h 2579427"/>
                  <a:gd name="connsiteX16" fmla="*/ 2729552 w 10208526"/>
                  <a:gd name="connsiteY16" fmla="*/ 464024 h 2579427"/>
                  <a:gd name="connsiteX17" fmla="*/ 2811439 w 10208526"/>
                  <a:gd name="connsiteY17" fmla="*/ 491319 h 2579427"/>
                  <a:gd name="connsiteX18" fmla="*/ 2852382 w 10208526"/>
                  <a:gd name="connsiteY18" fmla="*/ 532262 h 2579427"/>
                  <a:gd name="connsiteX19" fmla="*/ 2975212 w 10208526"/>
                  <a:gd name="connsiteY19" fmla="*/ 573206 h 2579427"/>
                  <a:gd name="connsiteX20" fmla="*/ 3207224 w 10208526"/>
                  <a:gd name="connsiteY20" fmla="*/ 600501 h 2579427"/>
                  <a:gd name="connsiteX21" fmla="*/ 4612943 w 10208526"/>
                  <a:gd name="connsiteY21" fmla="*/ 586853 h 2579427"/>
                  <a:gd name="connsiteX22" fmla="*/ 4776717 w 10208526"/>
                  <a:gd name="connsiteY22" fmla="*/ 573206 h 2579427"/>
                  <a:gd name="connsiteX23" fmla="*/ 4899546 w 10208526"/>
                  <a:gd name="connsiteY23" fmla="*/ 532262 h 2579427"/>
                  <a:gd name="connsiteX24" fmla="*/ 4940490 w 10208526"/>
                  <a:gd name="connsiteY24" fmla="*/ 504967 h 2579427"/>
                  <a:gd name="connsiteX25" fmla="*/ 5609230 w 10208526"/>
                  <a:gd name="connsiteY25" fmla="*/ 491319 h 2579427"/>
                  <a:gd name="connsiteX26" fmla="*/ 5704764 w 10208526"/>
                  <a:gd name="connsiteY26" fmla="*/ 477671 h 2579427"/>
                  <a:gd name="connsiteX27" fmla="*/ 5745708 w 10208526"/>
                  <a:gd name="connsiteY27" fmla="*/ 464024 h 2579427"/>
                  <a:gd name="connsiteX28" fmla="*/ 5991367 w 10208526"/>
                  <a:gd name="connsiteY28" fmla="*/ 477671 h 2579427"/>
                  <a:gd name="connsiteX29" fmla="*/ 6086902 w 10208526"/>
                  <a:gd name="connsiteY29" fmla="*/ 491319 h 2579427"/>
                  <a:gd name="connsiteX30" fmla="*/ 6141493 w 10208526"/>
                  <a:gd name="connsiteY30" fmla="*/ 504967 h 2579427"/>
                  <a:gd name="connsiteX31" fmla="*/ 6277970 w 10208526"/>
                  <a:gd name="connsiteY31" fmla="*/ 532262 h 2579427"/>
                  <a:gd name="connsiteX32" fmla="*/ 6359857 w 10208526"/>
                  <a:gd name="connsiteY32" fmla="*/ 545910 h 2579427"/>
                  <a:gd name="connsiteX33" fmla="*/ 6414448 w 10208526"/>
                  <a:gd name="connsiteY33" fmla="*/ 559558 h 2579427"/>
                  <a:gd name="connsiteX34" fmla="*/ 6537278 w 10208526"/>
                  <a:gd name="connsiteY34" fmla="*/ 586853 h 2579427"/>
                  <a:gd name="connsiteX35" fmla="*/ 6605517 w 10208526"/>
                  <a:gd name="connsiteY35" fmla="*/ 627797 h 2579427"/>
                  <a:gd name="connsiteX36" fmla="*/ 6687403 w 10208526"/>
                  <a:gd name="connsiteY36" fmla="*/ 655092 h 2579427"/>
                  <a:gd name="connsiteX37" fmla="*/ 6810233 w 10208526"/>
                  <a:gd name="connsiteY37" fmla="*/ 696036 h 2579427"/>
                  <a:gd name="connsiteX38" fmla="*/ 7874758 w 10208526"/>
                  <a:gd name="connsiteY38" fmla="*/ 709683 h 2579427"/>
                  <a:gd name="connsiteX39" fmla="*/ 7929349 w 10208526"/>
                  <a:gd name="connsiteY39" fmla="*/ 696036 h 2579427"/>
                  <a:gd name="connsiteX40" fmla="*/ 8120418 w 10208526"/>
                  <a:gd name="connsiteY40" fmla="*/ 682388 h 2579427"/>
                  <a:gd name="connsiteX41" fmla="*/ 8284191 w 10208526"/>
                  <a:gd name="connsiteY41" fmla="*/ 655092 h 2579427"/>
                  <a:gd name="connsiteX42" fmla="*/ 8352430 w 10208526"/>
                  <a:gd name="connsiteY42" fmla="*/ 614149 h 2579427"/>
                  <a:gd name="connsiteX43" fmla="*/ 8407021 w 10208526"/>
                  <a:gd name="connsiteY43" fmla="*/ 586853 h 2579427"/>
                  <a:gd name="connsiteX44" fmla="*/ 8447964 w 10208526"/>
                  <a:gd name="connsiteY44" fmla="*/ 559558 h 2579427"/>
                  <a:gd name="connsiteX45" fmla="*/ 8543499 w 10208526"/>
                  <a:gd name="connsiteY45" fmla="*/ 545910 h 2579427"/>
                  <a:gd name="connsiteX46" fmla="*/ 8843749 w 10208526"/>
                  <a:gd name="connsiteY46" fmla="*/ 532262 h 2579427"/>
                  <a:gd name="connsiteX47" fmla="*/ 9034818 w 10208526"/>
                  <a:gd name="connsiteY47" fmla="*/ 477671 h 2579427"/>
                  <a:gd name="connsiteX48" fmla="*/ 9171296 w 10208526"/>
                  <a:gd name="connsiteY48" fmla="*/ 464024 h 2579427"/>
                  <a:gd name="connsiteX49" fmla="*/ 9949218 w 10208526"/>
                  <a:gd name="connsiteY49" fmla="*/ 491319 h 2579427"/>
                  <a:gd name="connsiteX50" fmla="*/ 10003809 w 10208526"/>
                  <a:gd name="connsiteY50" fmla="*/ 559558 h 2579427"/>
                  <a:gd name="connsiteX51" fmla="*/ 10099343 w 10208526"/>
                  <a:gd name="connsiteY51" fmla="*/ 655092 h 2579427"/>
                  <a:gd name="connsiteX52" fmla="*/ 10112991 w 10208526"/>
                  <a:gd name="connsiteY52" fmla="*/ 709683 h 2579427"/>
                  <a:gd name="connsiteX53" fmla="*/ 10181230 w 10208526"/>
                  <a:gd name="connsiteY53" fmla="*/ 832513 h 2579427"/>
                  <a:gd name="connsiteX54" fmla="*/ 10208526 w 10208526"/>
                  <a:gd name="connsiteY54" fmla="*/ 941695 h 2579427"/>
                  <a:gd name="connsiteX55" fmla="*/ 10181230 w 10208526"/>
                  <a:gd name="connsiteY55" fmla="*/ 1392071 h 2579427"/>
                  <a:gd name="connsiteX56" fmla="*/ 10140287 w 10208526"/>
                  <a:gd name="connsiteY56" fmla="*/ 1487606 h 2579427"/>
                  <a:gd name="connsiteX57" fmla="*/ 10031105 w 10208526"/>
                  <a:gd name="connsiteY57" fmla="*/ 1596788 h 2579427"/>
                  <a:gd name="connsiteX58" fmla="*/ 9990161 w 10208526"/>
                  <a:gd name="connsiteY58" fmla="*/ 1624083 h 2579427"/>
                  <a:gd name="connsiteX59" fmla="*/ 9908275 w 10208526"/>
                  <a:gd name="connsiteY59" fmla="*/ 1651379 h 2579427"/>
                  <a:gd name="connsiteX60" fmla="*/ 9867332 w 10208526"/>
                  <a:gd name="connsiteY60" fmla="*/ 1692322 h 2579427"/>
                  <a:gd name="connsiteX61" fmla="*/ 9812740 w 10208526"/>
                  <a:gd name="connsiteY61" fmla="*/ 1705970 h 2579427"/>
                  <a:gd name="connsiteX62" fmla="*/ 9662615 w 10208526"/>
                  <a:gd name="connsiteY62" fmla="*/ 1733265 h 2579427"/>
                  <a:gd name="connsiteX63" fmla="*/ 9184943 w 10208526"/>
                  <a:gd name="connsiteY63" fmla="*/ 1760561 h 2579427"/>
                  <a:gd name="connsiteX64" fmla="*/ 8980227 w 10208526"/>
                  <a:gd name="connsiteY64" fmla="*/ 1774209 h 2579427"/>
                  <a:gd name="connsiteX65" fmla="*/ 8830102 w 10208526"/>
                  <a:gd name="connsiteY65" fmla="*/ 1815152 h 2579427"/>
                  <a:gd name="connsiteX66" fmla="*/ 8611737 w 10208526"/>
                  <a:gd name="connsiteY66" fmla="*/ 1842447 h 2579427"/>
                  <a:gd name="connsiteX67" fmla="*/ 8229600 w 10208526"/>
                  <a:gd name="connsiteY67" fmla="*/ 1869743 h 2579427"/>
                  <a:gd name="connsiteX68" fmla="*/ 8052179 w 10208526"/>
                  <a:gd name="connsiteY68" fmla="*/ 1910686 h 2579427"/>
                  <a:gd name="connsiteX69" fmla="*/ 7997588 w 10208526"/>
                  <a:gd name="connsiteY69" fmla="*/ 1924334 h 2579427"/>
                  <a:gd name="connsiteX70" fmla="*/ 7902054 w 10208526"/>
                  <a:gd name="connsiteY70" fmla="*/ 1951630 h 2579427"/>
                  <a:gd name="connsiteX71" fmla="*/ 7833815 w 10208526"/>
                  <a:gd name="connsiteY71" fmla="*/ 1965277 h 2579427"/>
                  <a:gd name="connsiteX72" fmla="*/ 7779224 w 10208526"/>
                  <a:gd name="connsiteY72" fmla="*/ 1978925 h 2579427"/>
                  <a:gd name="connsiteX73" fmla="*/ 7697337 w 10208526"/>
                  <a:gd name="connsiteY73" fmla="*/ 1992573 h 2579427"/>
                  <a:gd name="connsiteX74" fmla="*/ 7629099 w 10208526"/>
                  <a:gd name="connsiteY74" fmla="*/ 2006221 h 2579427"/>
                  <a:gd name="connsiteX75" fmla="*/ 7547212 w 10208526"/>
                  <a:gd name="connsiteY75" fmla="*/ 2019868 h 2579427"/>
                  <a:gd name="connsiteX76" fmla="*/ 7397087 w 10208526"/>
                  <a:gd name="connsiteY76" fmla="*/ 2047164 h 2579427"/>
                  <a:gd name="connsiteX77" fmla="*/ 6974006 w 10208526"/>
                  <a:gd name="connsiteY77" fmla="*/ 2060812 h 2579427"/>
                  <a:gd name="connsiteX78" fmla="*/ 6933063 w 10208526"/>
                  <a:gd name="connsiteY78" fmla="*/ 2088107 h 2579427"/>
                  <a:gd name="connsiteX79" fmla="*/ 6851176 w 10208526"/>
                  <a:gd name="connsiteY79" fmla="*/ 2101755 h 2579427"/>
                  <a:gd name="connsiteX80" fmla="*/ 6796585 w 10208526"/>
                  <a:gd name="connsiteY80" fmla="*/ 2115403 h 2579427"/>
                  <a:gd name="connsiteX81" fmla="*/ 6728346 w 10208526"/>
                  <a:gd name="connsiteY81" fmla="*/ 2156346 h 2579427"/>
                  <a:gd name="connsiteX82" fmla="*/ 6660108 w 10208526"/>
                  <a:gd name="connsiteY82" fmla="*/ 2169994 h 2579427"/>
                  <a:gd name="connsiteX83" fmla="*/ 6578221 w 10208526"/>
                  <a:gd name="connsiteY83" fmla="*/ 2197289 h 2579427"/>
                  <a:gd name="connsiteX84" fmla="*/ 6441743 w 10208526"/>
                  <a:gd name="connsiteY84" fmla="*/ 2224585 h 2579427"/>
                  <a:gd name="connsiteX85" fmla="*/ 6400800 w 10208526"/>
                  <a:gd name="connsiteY85" fmla="*/ 2238233 h 2579427"/>
                  <a:gd name="connsiteX86" fmla="*/ 6332561 w 10208526"/>
                  <a:gd name="connsiteY86" fmla="*/ 2265528 h 2579427"/>
                  <a:gd name="connsiteX87" fmla="*/ 6264323 w 10208526"/>
                  <a:gd name="connsiteY87" fmla="*/ 2279176 h 2579427"/>
                  <a:gd name="connsiteX88" fmla="*/ 6209732 w 10208526"/>
                  <a:gd name="connsiteY88" fmla="*/ 2306471 h 2579427"/>
                  <a:gd name="connsiteX89" fmla="*/ 5718412 w 10208526"/>
                  <a:gd name="connsiteY89" fmla="*/ 2347415 h 2579427"/>
                  <a:gd name="connsiteX90" fmla="*/ 5663821 w 10208526"/>
                  <a:gd name="connsiteY90" fmla="*/ 2361062 h 2579427"/>
                  <a:gd name="connsiteX91" fmla="*/ 5609230 w 10208526"/>
                  <a:gd name="connsiteY91" fmla="*/ 2388358 h 2579427"/>
                  <a:gd name="connsiteX92" fmla="*/ 5568287 w 10208526"/>
                  <a:gd name="connsiteY92" fmla="*/ 2402006 h 2579427"/>
                  <a:gd name="connsiteX93" fmla="*/ 5527343 w 10208526"/>
                  <a:gd name="connsiteY93" fmla="*/ 2483892 h 2579427"/>
                  <a:gd name="connsiteX94" fmla="*/ 5445457 w 10208526"/>
                  <a:gd name="connsiteY94" fmla="*/ 2511188 h 2579427"/>
                  <a:gd name="connsiteX95" fmla="*/ 5390866 w 10208526"/>
                  <a:gd name="connsiteY95" fmla="*/ 2538483 h 2579427"/>
                  <a:gd name="connsiteX96" fmla="*/ 5336275 w 10208526"/>
                  <a:gd name="connsiteY96" fmla="*/ 2552131 h 2579427"/>
                  <a:gd name="connsiteX97" fmla="*/ 5240740 w 10208526"/>
                  <a:gd name="connsiteY97" fmla="*/ 2579427 h 2579427"/>
                  <a:gd name="connsiteX98" fmla="*/ 4722126 w 10208526"/>
                  <a:gd name="connsiteY98" fmla="*/ 2565779 h 2579427"/>
                  <a:gd name="connsiteX99" fmla="*/ 4640239 w 10208526"/>
                  <a:gd name="connsiteY99" fmla="*/ 2552131 h 2579427"/>
                  <a:gd name="connsiteX100" fmla="*/ 4435523 w 10208526"/>
                  <a:gd name="connsiteY100" fmla="*/ 2442949 h 2579427"/>
                  <a:gd name="connsiteX101" fmla="*/ 3862317 w 10208526"/>
                  <a:gd name="connsiteY101" fmla="*/ 2279176 h 2579427"/>
                  <a:gd name="connsiteX102" fmla="*/ 3398293 w 10208526"/>
                  <a:gd name="connsiteY102" fmla="*/ 2169994 h 2579427"/>
                  <a:gd name="connsiteX103" fmla="*/ 3166281 w 10208526"/>
                  <a:gd name="connsiteY103" fmla="*/ 2115403 h 2579427"/>
                  <a:gd name="connsiteX104" fmla="*/ 2743200 w 10208526"/>
                  <a:gd name="connsiteY104" fmla="*/ 2060812 h 2579427"/>
                  <a:gd name="connsiteX105" fmla="*/ 2483893 w 10208526"/>
                  <a:gd name="connsiteY105" fmla="*/ 1992573 h 2579427"/>
                  <a:gd name="connsiteX106" fmla="*/ 2347415 w 10208526"/>
                  <a:gd name="connsiteY106" fmla="*/ 1965277 h 2579427"/>
                  <a:gd name="connsiteX107" fmla="*/ 2074460 w 10208526"/>
                  <a:gd name="connsiteY107" fmla="*/ 1897038 h 2579427"/>
                  <a:gd name="connsiteX108" fmla="*/ 1869743 w 10208526"/>
                  <a:gd name="connsiteY108" fmla="*/ 1856095 h 2579427"/>
                  <a:gd name="connsiteX109" fmla="*/ 1760561 w 10208526"/>
                  <a:gd name="connsiteY109" fmla="*/ 1815152 h 2579427"/>
                  <a:gd name="connsiteX110" fmla="*/ 1637732 w 10208526"/>
                  <a:gd name="connsiteY110" fmla="*/ 1787856 h 2579427"/>
                  <a:gd name="connsiteX111" fmla="*/ 1378424 w 10208526"/>
                  <a:gd name="connsiteY111" fmla="*/ 1705970 h 2579427"/>
                  <a:gd name="connsiteX112" fmla="*/ 1132764 w 10208526"/>
                  <a:gd name="connsiteY112" fmla="*/ 1637731 h 2579427"/>
                  <a:gd name="connsiteX113" fmla="*/ 873457 w 10208526"/>
                  <a:gd name="connsiteY113" fmla="*/ 1583140 h 2579427"/>
                  <a:gd name="connsiteX114" fmla="*/ 668740 w 10208526"/>
                  <a:gd name="connsiteY114" fmla="*/ 1501253 h 2579427"/>
                  <a:gd name="connsiteX115" fmla="*/ 600502 w 10208526"/>
                  <a:gd name="connsiteY115" fmla="*/ 1473958 h 2579427"/>
                  <a:gd name="connsiteX116" fmla="*/ 518615 w 10208526"/>
                  <a:gd name="connsiteY116" fmla="*/ 1433015 h 2579427"/>
                  <a:gd name="connsiteX117" fmla="*/ 423081 w 10208526"/>
                  <a:gd name="connsiteY117" fmla="*/ 1392071 h 2579427"/>
                  <a:gd name="connsiteX118" fmla="*/ 341194 w 10208526"/>
                  <a:gd name="connsiteY118" fmla="*/ 1364776 h 2579427"/>
                  <a:gd name="connsiteX119" fmla="*/ 232012 w 10208526"/>
                  <a:gd name="connsiteY119" fmla="*/ 1282889 h 2579427"/>
                  <a:gd name="connsiteX120" fmla="*/ 218364 w 10208526"/>
                  <a:gd name="connsiteY120" fmla="*/ 1228298 h 2579427"/>
                  <a:gd name="connsiteX121" fmla="*/ 163773 w 10208526"/>
                  <a:gd name="connsiteY121" fmla="*/ 1132764 h 2579427"/>
                  <a:gd name="connsiteX122" fmla="*/ 136478 w 10208526"/>
                  <a:gd name="connsiteY122" fmla="*/ 1064525 h 2579427"/>
                  <a:gd name="connsiteX123" fmla="*/ 122830 w 10208526"/>
                  <a:gd name="connsiteY123" fmla="*/ 982638 h 2579427"/>
                  <a:gd name="connsiteX124" fmla="*/ 54591 w 10208526"/>
                  <a:gd name="connsiteY124" fmla="*/ 859809 h 2579427"/>
                  <a:gd name="connsiteX125" fmla="*/ 27296 w 10208526"/>
                  <a:gd name="connsiteY125" fmla="*/ 736979 h 2579427"/>
                  <a:gd name="connsiteX126" fmla="*/ 13648 w 10208526"/>
                  <a:gd name="connsiteY126" fmla="*/ 696036 h 2579427"/>
                  <a:gd name="connsiteX127" fmla="*/ 0 w 10208526"/>
                  <a:gd name="connsiteY127" fmla="*/ 627797 h 2579427"/>
                  <a:gd name="connsiteX128" fmla="*/ 27296 w 10208526"/>
                  <a:gd name="connsiteY128" fmla="*/ 245659 h 2579427"/>
                  <a:gd name="connsiteX129" fmla="*/ 40943 w 10208526"/>
                  <a:gd name="connsiteY129" fmla="*/ 40943 h 2579427"/>
                  <a:gd name="connsiteX130" fmla="*/ 81887 w 10208526"/>
                  <a:gd name="connsiteY130" fmla="*/ 27295 h 2579427"/>
                  <a:gd name="connsiteX131" fmla="*/ 95534 w 10208526"/>
                  <a:gd name="connsiteY131" fmla="*/ 13647 h 25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208526" h="2579427">
                    <a:moveTo>
                      <a:pt x="0" y="0"/>
                    </a:moveTo>
                    <a:lnTo>
                      <a:pt x="1091821" y="13647"/>
                    </a:lnTo>
                    <a:cubicBezTo>
                      <a:pt x="1115011" y="14193"/>
                      <a:pt x="1137133" y="23768"/>
                      <a:pt x="1160060" y="27295"/>
                    </a:cubicBezTo>
                    <a:cubicBezTo>
                      <a:pt x="1196311" y="32872"/>
                      <a:pt x="1232933" y="35756"/>
                      <a:pt x="1269242" y="40943"/>
                    </a:cubicBezTo>
                    <a:cubicBezTo>
                      <a:pt x="1347319" y="52097"/>
                      <a:pt x="1339406" y="51661"/>
                      <a:pt x="1405720" y="68238"/>
                    </a:cubicBezTo>
                    <a:cubicBezTo>
                      <a:pt x="1423917" y="77337"/>
                      <a:pt x="1441611" y="87520"/>
                      <a:pt x="1460311" y="95534"/>
                    </a:cubicBezTo>
                    <a:cubicBezTo>
                      <a:pt x="1473534" y="101201"/>
                      <a:pt x="1488387" y="102748"/>
                      <a:pt x="1501254" y="109182"/>
                    </a:cubicBezTo>
                    <a:cubicBezTo>
                      <a:pt x="1515925" y="116517"/>
                      <a:pt x="1527526" y="129142"/>
                      <a:pt x="1542197" y="136477"/>
                    </a:cubicBezTo>
                    <a:cubicBezTo>
                      <a:pt x="1555064" y="142911"/>
                      <a:pt x="1570044" y="144172"/>
                      <a:pt x="1583140" y="150125"/>
                    </a:cubicBezTo>
                    <a:cubicBezTo>
                      <a:pt x="1620183" y="166963"/>
                      <a:pt x="1653721" y="191849"/>
                      <a:pt x="1692323" y="204716"/>
                    </a:cubicBezTo>
                    <a:lnTo>
                      <a:pt x="1815152" y="245659"/>
                    </a:lnTo>
                    <a:cubicBezTo>
                      <a:pt x="1828800" y="254758"/>
                      <a:pt x="1841019" y="266494"/>
                      <a:pt x="1856096" y="272955"/>
                    </a:cubicBezTo>
                    <a:cubicBezTo>
                      <a:pt x="1873336" y="280344"/>
                      <a:pt x="1892652" y="281450"/>
                      <a:pt x="1910687" y="286603"/>
                    </a:cubicBezTo>
                    <a:cubicBezTo>
                      <a:pt x="1978489" y="305975"/>
                      <a:pt x="1929699" y="300025"/>
                      <a:pt x="2019869" y="313898"/>
                    </a:cubicBezTo>
                    <a:cubicBezTo>
                      <a:pt x="2056120" y="319475"/>
                      <a:pt x="2093002" y="320787"/>
                      <a:pt x="2129051" y="327546"/>
                    </a:cubicBezTo>
                    <a:cubicBezTo>
                      <a:pt x="2416409" y="381425"/>
                      <a:pt x="1982704" y="342064"/>
                      <a:pt x="2511188" y="368489"/>
                    </a:cubicBezTo>
                    <a:cubicBezTo>
                      <a:pt x="2587275" y="406533"/>
                      <a:pt x="2638277" y="433600"/>
                      <a:pt x="2729552" y="464024"/>
                    </a:cubicBezTo>
                    <a:lnTo>
                      <a:pt x="2811439" y="491319"/>
                    </a:lnTo>
                    <a:cubicBezTo>
                      <a:pt x="2825087" y="504967"/>
                      <a:pt x="2835119" y="523630"/>
                      <a:pt x="2852382" y="532262"/>
                    </a:cubicBezTo>
                    <a:cubicBezTo>
                      <a:pt x="2890984" y="551563"/>
                      <a:pt x="2934269" y="559558"/>
                      <a:pt x="2975212" y="573206"/>
                    </a:cubicBezTo>
                    <a:cubicBezTo>
                      <a:pt x="3076724" y="607043"/>
                      <a:pt x="3001834" y="585830"/>
                      <a:pt x="3207224" y="600501"/>
                    </a:cubicBezTo>
                    <a:lnTo>
                      <a:pt x="4612943" y="586853"/>
                    </a:lnTo>
                    <a:cubicBezTo>
                      <a:pt x="4667715" y="585900"/>
                      <a:pt x="4722904" y="583456"/>
                      <a:pt x="4776717" y="573206"/>
                    </a:cubicBezTo>
                    <a:cubicBezTo>
                      <a:pt x="4819113" y="565131"/>
                      <a:pt x="4863636" y="556201"/>
                      <a:pt x="4899546" y="532262"/>
                    </a:cubicBezTo>
                    <a:cubicBezTo>
                      <a:pt x="4913194" y="523164"/>
                      <a:pt x="4924115" y="505912"/>
                      <a:pt x="4940490" y="504967"/>
                    </a:cubicBezTo>
                    <a:cubicBezTo>
                      <a:pt x="5163080" y="492125"/>
                      <a:pt x="5386317" y="495868"/>
                      <a:pt x="5609230" y="491319"/>
                    </a:cubicBezTo>
                    <a:cubicBezTo>
                      <a:pt x="5641075" y="486770"/>
                      <a:pt x="5673221" y="483980"/>
                      <a:pt x="5704764" y="477671"/>
                    </a:cubicBezTo>
                    <a:cubicBezTo>
                      <a:pt x="5718871" y="474850"/>
                      <a:pt x="5731322" y="464024"/>
                      <a:pt x="5745708" y="464024"/>
                    </a:cubicBezTo>
                    <a:cubicBezTo>
                      <a:pt x="5827721" y="464024"/>
                      <a:pt x="5909481" y="473122"/>
                      <a:pt x="5991367" y="477671"/>
                    </a:cubicBezTo>
                    <a:cubicBezTo>
                      <a:pt x="6023212" y="482220"/>
                      <a:pt x="6055253" y="485564"/>
                      <a:pt x="6086902" y="491319"/>
                    </a:cubicBezTo>
                    <a:cubicBezTo>
                      <a:pt x="6105356" y="494674"/>
                      <a:pt x="6123152" y="501037"/>
                      <a:pt x="6141493" y="504967"/>
                    </a:cubicBezTo>
                    <a:cubicBezTo>
                      <a:pt x="6186856" y="514688"/>
                      <a:pt x="6232371" y="523712"/>
                      <a:pt x="6277970" y="532262"/>
                    </a:cubicBezTo>
                    <a:cubicBezTo>
                      <a:pt x="6305168" y="537362"/>
                      <a:pt x="6332722" y="540483"/>
                      <a:pt x="6359857" y="545910"/>
                    </a:cubicBezTo>
                    <a:cubicBezTo>
                      <a:pt x="6378250" y="549589"/>
                      <a:pt x="6396138" y="555489"/>
                      <a:pt x="6414448" y="559558"/>
                    </a:cubicBezTo>
                    <a:cubicBezTo>
                      <a:pt x="6570431" y="594221"/>
                      <a:pt x="6404106" y="553562"/>
                      <a:pt x="6537278" y="586853"/>
                    </a:cubicBezTo>
                    <a:cubicBezTo>
                      <a:pt x="6560024" y="600501"/>
                      <a:pt x="6581368" y="616820"/>
                      <a:pt x="6605517" y="627797"/>
                    </a:cubicBezTo>
                    <a:cubicBezTo>
                      <a:pt x="6631710" y="639703"/>
                      <a:pt x="6660363" y="645259"/>
                      <a:pt x="6687403" y="655092"/>
                    </a:cubicBezTo>
                    <a:cubicBezTo>
                      <a:pt x="6800472" y="696208"/>
                      <a:pt x="6710885" y="671199"/>
                      <a:pt x="6810233" y="696036"/>
                    </a:cubicBezTo>
                    <a:cubicBezTo>
                      <a:pt x="7134227" y="912030"/>
                      <a:pt x="6852784" y="735555"/>
                      <a:pt x="7874758" y="709683"/>
                    </a:cubicBezTo>
                    <a:cubicBezTo>
                      <a:pt x="7893509" y="709208"/>
                      <a:pt x="7910707" y="698107"/>
                      <a:pt x="7929349" y="696036"/>
                    </a:cubicBezTo>
                    <a:cubicBezTo>
                      <a:pt x="7992810" y="688985"/>
                      <a:pt x="8056728" y="686937"/>
                      <a:pt x="8120418" y="682388"/>
                    </a:cubicBezTo>
                    <a:cubicBezTo>
                      <a:pt x="8175009" y="673289"/>
                      <a:pt x="8231096" y="670708"/>
                      <a:pt x="8284191" y="655092"/>
                    </a:cubicBezTo>
                    <a:cubicBezTo>
                      <a:pt x="8309640" y="647607"/>
                      <a:pt x="8329242" y="627031"/>
                      <a:pt x="8352430" y="614149"/>
                    </a:cubicBezTo>
                    <a:cubicBezTo>
                      <a:pt x="8370215" y="604269"/>
                      <a:pt x="8389357" y="596947"/>
                      <a:pt x="8407021" y="586853"/>
                    </a:cubicBezTo>
                    <a:cubicBezTo>
                      <a:pt x="8421262" y="578715"/>
                      <a:pt x="8432253" y="564271"/>
                      <a:pt x="8447964" y="559558"/>
                    </a:cubicBezTo>
                    <a:cubicBezTo>
                      <a:pt x="8478776" y="550315"/>
                      <a:pt x="8511407" y="548123"/>
                      <a:pt x="8543499" y="545910"/>
                    </a:cubicBezTo>
                    <a:cubicBezTo>
                      <a:pt x="8643448" y="539017"/>
                      <a:pt x="8743666" y="536811"/>
                      <a:pt x="8843749" y="532262"/>
                    </a:cubicBezTo>
                    <a:cubicBezTo>
                      <a:pt x="8908646" y="510630"/>
                      <a:pt x="8966278" y="489094"/>
                      <a:pt x="9034818" y="477671"/>
                    </a:cubicBezTo>
                    <a:cubicBezTo>
                      <a:pt x="9079915" y="470155"/>
                      <a:pt x="9125803" y="468573"/>
                      <a:pt x="9171296" y="464024"/>
                    </a:cubicBezTo>
                    <a:cubicBezTo>
                      <a:pt x="9430603" y="473122"/>
                      <a:pt x="9691443" y="461738"/>
                      <a:pt x="9949218" y="491319"/>
                    </a:cubicBezTo>
                    <a:cubicBezTo>
                      <a:pt x="9978158" y="494640"/>
                      <a:pt x="9984126" y="538085"/>
                      <a:pt x="10003809" y="559558"/>
                    </a:cubicBezTo>
                    <a:cubicBezTo>
                      <a:pt x="10034240" y="592756"/>
                      <a:pt x="10099343" y="655092"/>
                      <a:pt x="10099343" y="655092"/>
                    </a:cubicBezTo>
                    <a:cubicBezTo>
                      <a:pt x="10103892" y="673289"/>
                      <a:pt x="10104603" y="692906"/>
                      <a:pt x="10112991" y="709683"/>
                    </a:cubicBezTo>
                    <a:cubicBezTo>
                      <a:pt x="10172421" y="828543"/>
                      <a:pt x="10158585" y="749484"/>
                      <a:pt x="10181230" y="832513"/>
                    </a:cubicBezTo>
                    <a:cubicBezTo>
                      <a:pt x="10191101" y="868705"/>
                      <a:pt x="10208526" y="941695"/>
                      <a:pt x="10208526" y="941695"/>
                    </a:cubicBezTo>
                    <a:cubicBezTo>
                      <a:pt x="10199427" y="1091820"/>
                      <a:pt x="10199885" y="1242832"/>
                      <a:pt x="10181230" y="1392071"/>
                    </a:cubicBezTo>
                    <a:cubicBezTo>
                      <a:pt x="10176933" y="1426450"/>
                      <a:pt x="10157744" y="1457679"/>
                      <a:pt x="10140287" y="1487606"/>
                    </a:cubicBezTo>
                    <a:cubicBezTo>
                      <a:pt x="10106995" y="1544679"/>
                      <a:pt x="10081271" y="1560955"/>
                      <a:pt x="10031105" y="1596788"/>
                    </a:cubicBezTo>
                    <a:cubicBezTo>
                      <a:pt x="10017758" y="1606322"/>
                      <a:pt x="10005150" y="1617421"/>
                      <a:pt x="9990161" y="1624083"/>
                    </a:cubicBezTo>
                    <a:cubicBezTo>
                      <a:pt x="9963869" y="1635768"/>
                      <a:pt x="9935570" y="1642280"/>
                      <a:pt x="9908275" y="1651379"/>
                    </a:cubicBezTo>
                    <a:cubicBezTo>
                      <a:pt x="9894627" y="1665027"/>
                      <a:pt x="9884090" y="1682746"/>
                      <a:pt x="9867332" y="1692322"/>
                    </a:cubicBezTo>
                    <a:cubicBezTo>
                      <a:pt x="9851046" y="1701628"/>
                      <a:pt x="9831051" y="1701901"/>
                      <a:pt x="9812740" y="1705970"/>
                    </a:cubicBezTo>
                    <a:cubicBezTo>
                      <a:pt x="9780342" y="1713170"/>
                      <a:pt x="9692258" y="1729971"/>
                      <a:pt x="9662615" y="1733265"/>
                    </a:cubicBezTo>
                    <a:cubicBezTo>
                      <a:pt x="9491648" y="1752261"/>
                      <a:pt x="9367784" y="1750938"/>
                      <a:pt x="9184943" y="1760561"/>
                    </a:cubicBezTo>
                    <a:cubicBezTo>
                      <a:pt x="9116647" y="1764156"/>
                      <a:pt x="9048466" y="1769660"/>
                      <a:pt x="8980227" y="1774209"/>
                    </a:cubicBezTo>
                    <a:cubicBezTo>
                      <a:pt x="8906854" y="1823124"/>
                      <a:pt x="8959837" y="1796618"/>
                      <a:pt x="8830102" y="1815152"/>
                    </a:cubicBezTo>
                    <a:cubicBezTo>
                      <a:pt x="8688503" y="1835381"/>
                      <a:pt x="8799895" y="1827592"/>
                      <a:pt x="8611737" y="1842447"/>
                    </a:cubicBezTo>
                    <a:lnTo>
                      <a:pt x="8229600" y="1869743"/>
                    </a:lnTo>
                    <a:cubicBezTo>
                      <a:pt x="7961992" y="1936644"/>
                      <a:pt x="8241251" y="1868669"/>
                      <a:pt x="8052179" y="1910686"/>
                    </a:cubicBezTo>
                    <a:cubicBezTo>
                      <a:pt x="8033869" y="1914755"/>
                      <a:pt x="8015623" y="1919181"/>
                      <a:pt x="7997588" y="1924334"/>
                    </a:cubicBezTo>
                    <a:cubicBezTo>
                      <a:pt x="7917807" y="1947129"/>
                      <a:pt x="7998039" y="1930301"/>
                      <a:pt x="7902054" y="1951630"/>
                    </a:cubicBezTo>
                    <a:cubicBezTo>
                      <a:pt x="7879410" y="1956662"/>
                      <a:pt x="7856459" y="1960245"/>
                      <a:pt x="7833815" y="1965277"/>
                    </a:cubicBezTo>
                    <a:cubicBezTo>
                      <a:pt x="7815505" y="1969346"/>
                      <a:pt x="7797617" y="1975246"/>
                      <a:pt x="7779224" y="1978925"/>
                    </a:cubicBezTo>
                    <a:cubicBezTo>
                      <a:pt x="7752089" y="1984352"/>
                      <a:pt x="7724563" y="1987623"/>
                      <a:pt x="7697337" y="1992573"/>
                    </a:cubicBezTo>
                    <a:cubicBezTo>
                      <a:pt x="7674515" y="1996723"/>
                      <a:pt x="7651921" y="2002072"/>
                      <a:pt x="7629099" y="2006221"/>
                    </a:cubicBezTo>
                    <a:cubicBezTo>
                      <a:pt x="7601873" y="2011171"/>
                      <a:pt x="7574347" y="2014441"/>
                      <a:pt x="7547212" y="2019868"/>
                    </a:cubicBezTo>
                    <a:cubicBezTo>
                      <a:pt x="7473034" y="2034703"/>
                      <a:pt x="7491261" y="2042207"/>
                      <a:pt x="7397087" y="2047164"/>
                    </a:cubicBezTo>
                    <a:cubicBezTo>
                      <a:pt x="7256182" y="2054580"/>
                      <a:pt x="7115033" y="2056263"/>
                      <a:pt x="6974006" y="2060812"/>
                    </a:cubicBezTo>
                    <a:cubicBezTo>
                      <a:pt x="6960358" y="2069910"/>
                      <a:pt x="6948624" y="2082920"/>
                      <a:pt x="6933063" y="2088107"/>
                    </a:cubicBezTo>
                    <a:cubicBezTo>
                      <a:pt x="6906811" y="2096858"/>
                      <a:pt x="6878311" y="2096328"/>
                      <a:pt x="6851176" y="2101755"/>
                    </a:cubicBezTo>
                    <a:cubicBezTo>
                      <a:pt x="6832783" y="2105434"/>
                      <a:pt x="6814782" y="2110854"/>
                      <a:pt x="6796585" y="2115403"/>
                    </a:cubicBezTo>
                    <a:cubicBezTo>
                      <a:pt x="6773839" y="2129051"/>
                      <a:pt x="6752975" y="2146494"/>
                      <a:pt x="6728346" y="2156346"/>
                    </a:cubicBezTo>
                    <a:cubicBezTo>
                      <a:pt x="6706809" y="2164961"/>
                      <a:pt x="6682487" y="2163891"/>
                      <a:pt x="6660108" y="2169994"/>
                    </a:cubicBezTo>
                    <a:cubicBezTo>
                      <a:pt x="6632350" y="2177564"/>
                      <a:pt x="6605517" y="2188191"/>
                      <a:pt x="6578221" y="2197289"/>
                    </a:cubicBezTo>
                    <a:cubicBezTo>
                      <a:pt x="6537499" y="2210863"/>
                      <a:pt x="6482066" y="2217864"/>
                      <a:pt x="6441743" y="2224585"/>
                    </a:cubicBezTo>
                    <a:cubicBezTo>
                      <a:pt x="6428095" y="2229134"/>
                      <a:pt x="6414270" y="2233182"/>
                      <a:pt x="6400800" y="2238233"/>
                    </a:cubicBezTo>
                    <a:cubicBezTo>
                      <a:pt x="6377861" y="2246835"/>
                      <a:pt x="6356026" y="2258488"/>
                      <a:pt x="6332561" y="2265528"/>
                    </a:cubicBezTo>
                    <a:cubicBezTo>
                      <a:pt x="6310343" y="2272193"/>
                      <a:pt x="6287069" y="2274627"/>
                      <a:pt x="6264323" y="2279176"/>
                    </a:cubicBezTo>
                    <a:cubicBezTo>
                      <a:pt x="6246126" y="2288274"/>
                      <a:pt x="6229033" y="2300037"/>
                      <a:pt x="6209732" y="2306471"/>
                    </a:cubicBezTo>
                    <a:cubicBezTo>
                      <a:pt x="6042086" y="2362353"/>
                      <a:pt x="5916542" y="2340339"/>
                      <a:pt x="5718412" y="2347415"/>
                    </a:cubicBezTo>
                    <a:cubicBezTo>
                      <a:pt x="5700215" y="2351964"/>
                      <a:pt x="5681384" y="2354476"/>
                      <a:pt x="5663821" y="2361062"/>
                    </a:cubicBezTo>
                    <a:cubicBezTo>
                      <a:pt x="5644771" y="2368206"/>
                      <a:pt x="5627930" y="2380344"/>
                      <a:pt x="5609230" y="2388358"/>
                    </a:cubicBezTo>
                    <a:cubicBezTo>
                      <a:pt x="5596007" y="2394025"/>
                      <a:pt x="5581935" y="2397457"/>
                      <a:pt x="5568287" y="2402006"/>
                    </a:cubicBezTo>
                    <a:cubicBezTo>
                      <a:pt x="5560850" y="2424315"/>
                      <a:pt x="5549623" y="2469967"/>
                      <a:pt x="5527343" y="2483892"/>
                    </a:cubicBezTo>
                    <a:cubicBezTo>
                      <a:pt x="5502945" y="2499141"/>
                      <a:pt x="5471191" y="2498321"/>
                      <a:pt x="5445457" y="2511188"/>
                    </a:cubicBezTo>
                    <a:cubicBezTo>
                      <a:pt x="5427260" y="2520286"/>
                      <a:pt x="5409915" y="2531340"/>
                      <a:pt x="5390866" y="2538483"/>
                    </a:cubicBezTo>
                    <a:cubicBezTo>
                      <a:pt x="5373303" y="2545069"/>
                      <a:pt x="5354310" y="2546978"/>
                      <a:pt x="5336275" y="2552131"/>
                    </a:cubicBezTo>
                    <a:cubicBezTo>
                      <a:pt x="5199230" y="2591288"/>
                      <a:pt x="5411391" y="2536764"/>
                      <a:pt x="5240740" y="2579427"/>
                    </a:cubicBezTo>
                    <a:lnTo>
                      <a:pt x="4722126" y="2565779"/>
                    </a:lnTo>
                    <a:cubicBezTo>
                      <a:pt x="4694482" y="2564522"/>
                      <a:pt x="4666687" y="2560269"/>
                      <a:pt x="4640239" y="2552131"/>
                    </a:cubicBezTo>
                    <a:cubicBezTo>
                      <a:pt x="4476883" y="2501868"/>
                      <a:pt x="4609234" y="2520154"/>
                      <a:pt x="4435523" y="2442949"/>
                    </a:cubicBezTo>
                    <a:cubicBezTo>
                      <a:pt x="4158137" y="2319667"/>
                      <a:pt x="4170449" y="2356209"/>
                      <a:pt x="3862317" y="2279176"/>
                    </a:cubicBezTo>
                    <a:cubicBezTo>
                      <a:pt x="3399190" y="2163394"/>
                      <a:pt x="3667200" y="2199871"/>
                      <a:pt x="3398293" y="2169994"/>
                    </a:cubicBezTo>
                    <a:cubicBezTo>
                      <a:pt x="3351412" y="2158273"/>
                      <a:pt x="3210585" y="2122049"/>
                      <a:pt x="3166281" y="2115403"/>
                    </a:cubicBezTo>
                    <a:cubicBezTo>
                      <a:pt x="3025658" y="2094310"/>
                      <a:pt x="2743200" y="2060812"/>
                      <a:pt x="2743200" y="2060812"/>
                    </a:cubicBezTo>
                    <a:lnTo>
                      <a:pt x="2483893" y="1992573"/>
                    </a:lnTo>
                    <a:cubicBezTo>
                      <a:pt x="2439027" y="1980766"/>
                      <a:pt x="2392595" y="1975819"/>
                      <a:pt x="2347415" y="1965277"/>
                    </a:cubicBezTo>
                    <a:cubicBezTo>
                      <a:pt x="2256083" y="1943966"/>
                      <a:pt x="2165445" y="1919784"/>
                      <a:pt x="2074460" y="1897038"/>
                    </a:cubicBezTo>
                    <a:cubicBezTo>
                      <a:pt x="2006947" y="1880160"/>
                      <a:pt x="1937080" y="1873661"/>
                      <a:pt x="1869743" y="1856095"/>
                    </a:cubicBezTo>
                    <a:cubicBezTo>
                      <a:pt x="1832133" y="1846284"/>
                      <a:pt x="1797850" y="1826120"/>
                      <a:pt x="1760561" y="1815152"/>
                    </a:cubicBezTo>
                    <a:cubicBezTo>
                      <a:pt x="1720324" y="1803317"/>
                      <a:pt x="1678675" y="1796955"/>
                      <a:pt x="1637732" y="1787856"/>
                    </a:cubicBezTo>
                    <a:cubicBezTo>
                      <a:pt x="1378779" y="1658381"/>
                      <a:pt x="1621159" y="1759911"/>
                      <a:pt x="1378424" y="1705970"/>
                    </a:cubicBezTo>
                    <a:cubicBezTo>
                      <a:pt x="1295461" y="1687534"/>
                      <a:pt x="1215343" y="1657818"/>
                      <a:pt x="1132764" y="1637731"/>
                    </a:cubicBezTo>
                    <a:cubicBezTo>
                      <a:pt x="1046936" y="1616854"/>
                      <a:pt x="958805" y="1605899"/>
                      <a:pt x="873457" y="1583140"/>
                    </a:cubicBezTo>
                    <a:cubicBezTo>
                      <a:pt x="712925" y="1540331"/>
                      <a:pt x="767629" y="1545204"/>
                      <a:pt x="668740" y="1501253"/>
                    </a:cubicBezTo>
                    <a:cubicBezTo>
                      <a:pt x="646353" y="1491303"/>
                      <a:pt x="622804" y="1484095"/>
                      <a:pt x="600502" y="1473958"/>
                    </a:cubicBezTo>
                    <a:cubicBezTo>
                      <a:pt x="572720" y="1461330"/>
                      <a:pt x="546324" y="1445804"/>
                      <a:pt x="518615" y="1433015"/>
                    </a:cubicBezTo>
                    <a:cubicBezTo>
                      <a:pt x="487158" y="1418496"/>
                      <a:pt x="455418" y="1404508"/>
                      <a:pt x="423081" y="1392071"/>
                    </a:cubicBezTo>
                    <a:cubicBezTo>
                      <a:pt x="396227" y="1381742"/>
                      <a:pt x="367387" y="1376682"/>
                      <a:pt x="341194" y="1364776"/>
                    </a:cubicBezTo>
                    <a:cubicBezTo>
                      <a:pt x="279014" y="1336513"/>
                      <a:pt x="275261" y="1326139"/>
                      <a:pt x="232012" y="1282889"/>
                    </a:cubicBezTo>
                    <a:cubicBezTo>
                      <a:pt x="227463" y="1264692"/>
                      <a:pt x="224950" y="1245861"/>
                      <a:pt x="218364" y="1228298"/>
                    </a:cubicBezTo>
                    <a:cubicBezTo>
                      <a:pt x="182470" y="1132579"/>
                      <a:pt x="203373" y="1211965"/>
                      <a:pt x="163773" y="1132764"/>
                    </a:cubicBezTo>
                    <a:cubicBezTo>
                      <a:pt x="152817" y="1110852"/>
                      <a:pt x="145576" y="1087271"/>
                      <a:pt x="136478" y="1064525"/>
                    </a:cubicBezTo>
                    <a:cubicBezTo>
                      <a:pt x="131929" y="1037229"/>
                      <a:pt x="131581" y="1008890"/>
                      <a:pt x="122830" y="982638"/>
                    </a:cubicBezTo>
                    <a:cubicBezTo>
                      <a:pt x="106736" y="934357"/>
                      <a:pt x="81516" y="900196"/>
                      <a:pt x="54591" y="859809"/>
                    </a:cubicBezTo>
                    <a:cubicBezTo>
                      <a:pt x="45493" y="818866"/>
                      <a:pt x="37468" y="777669"/>
                      <a:pt x="27296" y="736979"/>
                    </a:cubicBezTo>
                    <a:cubicBezTo>
                      <a:pt x="23807" y="723023"/>
                      <a:pt x="17137" y="709992"/>
                      <a:pt x="13648" y="696036"/>
                    </a:cubicBezTo>
                    <a:cubicBezTo>
                      <a:pt x="8022" y="673532"/>
                      <a:pt x="4549" y="650543"/>
                      <a:pt x="0" y="627797"/>
                    </a:cubicBezTo>
                    <a:cubicBezTo>
                      <a:pt x="32532" y="74761"/>
                      <a:pt x="-3700" y="648621"/>
                      <a:pt x="27296" y="245659"/>
                    </a:cubicBezTo>
                    <a:cubicBezTo>
                      <a:pt x="32541" y="177470"/>
                      <a:pt x="24356" y="107291"/>
                      <a:pt x="40943" y="40943"/>
                    </a:cubicBezTo>
                    <a:cubicBezTo>
                      <a:pt x="44432" y="26986"/>
                      <a:pt x="69020" y="33729"/>
                      <a:pt x="81887" y="27295"/>
                    </a:cubicBezTo>
                    <a:cubicBezTo>
                      <a:pt x="87641" y="24418"/>
                      <a:pt x="90985" y="18196"/>
                      <a:pt x="95534" y="1364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40490" y="4958969"/>
                <a:ext cx="4493906" cy="977807"/>
              </a:xfrm>
              <a:custGeom>
                <a:avLst/>
                <a:gdLst>
                  <a:gd name="connsiteX0" fmla="*/ 0 w 4493906"/>
                  <a:gd name="connsiteY0" fmla="*/ 773091 h 977807"/>
                  <a:gd name="connsiteX1" fmla="*/ 68238 w 4493906"/>
                  <a:gd name="connsiteY1" fmla="*/ 732147 h 977807"/>
                  <a:gd name="connsiteX2" fmla="*/ 423080 w 4493906"/>
                  <a:gd name="connsiteY2" fmla="*/ 636613 h 977807"/>
                  <a:gd name="connsiteX3" fmla="*/ 559558 w 4493906"/>
                  <a:gd name="connsiteY3" fmla="*/ 622965 h 977807"/>
                  <a:gd name="connsiteX4" fmla="*/ 682388 w 4493906"/>
                  <a:gd name="connsiteY4" fmla="*/ 609318 h 977807"/>
                  <a:gd name="connsiteX5" fmla="*/ 900752 w 4493906"/>
                  <a:gd name="connsiteY5" fmla="*/ 527431 h 977807"/>
                  <a:gd name="connsiteX6" fmla="*/ 968991 w 4493906"/>
                  <a:gd name="connsiteY6" fmla="*/ 500135 h 977807"/>
                  <a:gd name="connsiteX7" fmla="*/ 1119116 w 4493906"/>
                  <a:gd name="connsiteY7" fmla="*/ 445544 h 977807"/>
                  <a:gd name="connsiteX8" fmla="*/ 1282889 w 4493906"/>
                  <a:gd name="connsiteY8" fmla="*/ 377306 h 977807"/>
                  <a:gd name="connsiteX9" fmla="*/ 1337480 w 4493906"/>
                  <a:gd name="connsiteY9" fmla="*/ 350010 h 977807"/>
                  <a:gd name="connsiteX10" fmla="*/ 1473958 w 4493906"/>
                  <a:gd name="connsiteY10" fmla="*/ 336362 h 977807"/>
                  <a:gd name="connsiteX11" fmla="*/ 1787856 w 4493906"/>
                  <a:gd name="connsiteY11" fmla="*/ 322715 h 977807"/>
                  <a:gd name="connsiteX12" fmla="*/ 1883391 w 4493906"/>
                  <a:gd name="connsiteY12" fmla="*/ 295419 h 977807"/>
                  <a:gd name="connsiteX13" fmla="*/ 2033516 w 4493906"/>
                  <a:gd name="connsiteY13" fmla="*/ 254476 h 977807"/>
                  <a:gd name="connsiteX14" fmla="*/ 2115403 w 4493906"/>
                  <a:gd name="connsiteY14" fmla="*/ 213532 h 977807"/>
                  <a:gd name="connsiteX15" fmla="*/ 2197289 w 4493906"/>
                  <a:gd name="connsiteY15" fmla="*/ 186237 h 977807"/>
                  <a:gd name="connsiteX16" fmla="*/ 2333767 w 4493906"/>
                  <a:gd name="connsiteY16" fmla="*/ 90703 h 977807"/>
                  <a:gd name="connsiteX17" fmla="*/ 2524835 w 4493906"/>
                  <a:gd name="connsiteY17" fmla="*/ 36112 h 977807"/>
                  <a:gd name="connsiteX18" fmla="*/ 3875964 w 4493906"/>
                  <a:gd name="connsiteY18" fmla="*/ 22464 h 977807"/>
                  <a:gd name="connsiteX19" fmla="*/ 3944203 w 4493906"/>
                  <a:gd name="connsiteY19" fmla="*/ 8816 h 977807"/>
                  <a:gd name="connsiteX20" fmla="*/ 4476465 w 4493906"/>
                  <a:gd name="connsiteY20" fmla="*/ 663909 h 977807"/>
                  <a:gd name="connsiteX21" fmla="*/ 4462817 w 4493906"/>
                  <a:gd name="connsiteY21" fmla="*/ 841330 h 977807"/>
                  <a:gd name="connsiteX22" fmla="*/ 4380931 w 4493906"/>
                  <a:gd name="connsiteY22" fmla="*/ 882273 h 977807"/>
                  <a:gd name="connsiteX23" fmla="*/ 4326340 w 4493906"/>
                  <a:gd name="connsiteY23" fmla="*/ 909568 h 977807"/>
                  <a:gd name="connsiteX24" fmla="*/ 4148919 w 4493906"/>
                  <a:gd name="connsiteY24" fmla="*/ 936864 h 977807"/>
                  <a:gd name="connsiteX25" fmla="*/ 3821373 w 4493906"/>
                  <a:gd name="connsiteY25" fmla="*/ 950512 h 977807"/>
                  <a:gd name="connsiteX26" fmla="*/ 3357349 w 4493906"/>
                  <a:gd name="connsiteY26" fmla="*/ 977807 h 977807"/>
                  <a:gd name="connsiteX27" fmla="*/ 450376 w 4493906"/>
                  <a:gd name="connsiteY27" fmla="*/ 964159 h 977807"/>
                  <a:gd name="connsiteX28" fmla="*/ 95534 w 4493906"/>
                  <a:gd name="connsiteY28" fmla="*/ 895921 h 977807"/>
                  <a:gd name="connsiteX29" fmla="*/ 68238 w 4493906"/>
                  <a:gd name="connsiteY29" fmla="*/ 800386 h 977807"/>
                  <a:gd name="connsiteX30" fmla="*/ 68238 w 4493906"/>
                  <a:gd name="connsiteY30" fmla="*/ 732147 h 9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3906" h="977807">
                    <a:moveTo>
                      <a:pt x="0" y="773091"/>
                    </a:moveTo>
                    <a:cubicBezTo>
                      <a:pt x="22746" y="759443"/>
                      <a:pt x="42993" y="740291"/>
                      <a:pt x="68238" y="732147"/>
                    </a:cubicBezTo>
                    <a:cubicBezTo>
                      <a:pt x="184815" y="694541"/>
                      <a:pt x="303504" y="663185"/>
                      <a:pt x="423080" y="636613"/>
                    </a:cubicBezTo>
                    <a:cubicBezTo>
                      <a:pt x="467711" y="626695"/>
                      <a:pt x="514090" y="627751"/>
                      <a:pt x="559558" y="622965"/>
                    </a:cubicBezTo>
                    <a:lnTo>
                      <a:pt x="682388" y="609318"/>
                    </a:lnTo>
                    <a:cubicBezTo>
                      <a:pt x="859254" y="533517"/>
                      <a:pt x="693154" y="601573"/>
                      <a:pt x="900752" y="527431"/>
                    </a:cubicBezTo>
                    <a:cubicBezTo>
                      <a:pt x="923823" y="519191"/>
                      <a:pt x="945967" y="508507"/>
                      <a:pt x="968991" y="500135"/>
                    </a:cubicBezTo>
                    <a:cubicBezTo>
                      <a:pt x="1042265" y="473490"/>
                      <a:pt x="1051286" y="476376"/>
                      <a:pt x="1119116" y="445544"/>
                    </a:cubicBezTo>
                    <a:cubicBezTo>
                      <a:pt x="1460119" y="290543"/>
                      <a:pt x="952020" y="509654"/>
                      <a:pt x="1282889" y="377306"/>
                    </a:cubicBezTo>
                    <a:cubicBezTo>
                      <a:pt x="1301779" y="369750"/>
                      <a:pt x="1317587" y="354273"/>
                      <a:pt x="1337480" y="350010"/>
                    </a:cubicBezTo>
                    <a:cubicBezTo>
                      <a:pt x="1382185" y="340430"/>
                      <a:pt x="1428322" y="339128"/>
                      <a:pt x="1473958" y="336362"/>
                    </a:cubicBezTo>
                    <a:cubicBezTo>
                      <a:pt x="1578498" y="330026"/>
                      <a:pt x="1683223" y="327264"/>
                      <a:pt x="1787856" y="322715"/>
                    </a:cubicBezTo>
                    <a:lnTo>
                      <a:pt x="1883391" y="295419"/>
                    </a:lnTo>
                    <a:cubicBezTo>
                      <a:pt x="1930868" y="282471"/>
                      <a:pt x="1989240" y="271505"/>
                      <a:pt x="2033516" y="254476"/>
                    </a:cubicBezTo>
                    <a:cubicBezTo>
                      <a:pt x="2061999" y="243521"/>
                      <a:pt x="2087233" y="225270"/>
                      <a:pt x="2115403" y="213532"/>
                    </a:cubicBezTo>
                    <a:cubicBezTo>
                      <a:pt x="2141962" y="202466"/>
                      <a:pt x="2169994" y="195335"/>
                      <a:pt x="2197289" y="186237"/>
                    </a:cubicBezTo>
                    <a:cubicBezTo>
                      <a:pt x="2238998" y="152870"/>
                      <a:pt x="2283572" y="112215"/>
                      <a:pt x="2333767" y="90703"/>
                    </a:cubicBezTo>
                    <a:cubicBezTo>
                      <a:pt x="2354072" y="82001"/>
                      <a:pt x="2481209" y="36951"/>
                      <a:pt x="2524835" y="36112"/>
                    </a:cubicBezTo>
                    <a:lnTo>
                      <a:pt x="3875964" y="22464"/>
                    </a:lnTo>
                    <a:cubicBezTo>
                      <a:pt x="3898710" y="17915"/>
                      <a:pt x="3921006" y="8816"/>
                      <a:pt x="3944203" y="8816"/>
                    </a:cubicBezTo>
                    <a:cubicBezTo>
                      <a:pt x="4676196" y="8816"/>
                      <a:pt x="4459646" y="-126592"/>
                      <a:pt x="4476465" y="663909"/>
                    </a:cubicBezTo>
                    <a:cubicBezTo>
                      <a:pt x="4471916" y="723049"/>
                      <a:pt x="4478100" y="784018"/>
                      <a:pt x="4462817" y="841330"/>
                    </a:cubicBezTo>
                    <a:cubicBezTo>
                      <a:pt x="4457177" y="862480"/>
                      <a:pt x="4395973" y="875826"/>
                      <a:pt x="4380931" y="882273"/>
                    </a:cubicBezTo>
                    <a:cubicBezTo>
                      <a:pt x="4362231" y="890287"/>
                      <a:pt x="4345641" y="903134"/>
                      <a:pt x="4326340" y="909568"/>
                    </a:cubicBezTo>
                    <a:cubicBezTo>
                      <a:pt x="4292730" y="920771"/>
                      <a:pt x="4169500" y="935578"/>
                      <a:pt x="4148919" y="936864"/>
                    </a:cubicBezTo>
                    <a:cubicBezTo>
                      <a:pt x="4039855" y="943681"/>
                      <a:pt x="3930526" y="945314"/>
                      <a:pt x="3821373" y="950512"/>
                    </a:cubicBezTo>
                    <a:cubicBezTo>
                      <a:pt x="3672678" y="957593"/>
                      <a:pt x="3506586" y="968479"/>
                      <a:pt x="3357349" y="977807"/>
                    </a:cubicBezTo>
                    <a:lnTo>
                      <a:pt x="450376" y="964159"/>
                    </a:lnTo>
                    <a:cubicBezTo>
                      <a:pt x="136562" y="961488"/>
                      <a:pt x="217848" y="1018235"/>
                      <a:pt x="95534" y="895921"/>
                    </a:cubicBezTo>
                    <a:cubicBezTo>
                      <a:pt x="86908" y="870043"/>
                      <a:pt x="71094" y="826090"/>
                      <a:pt x="68238" y="800386"/>
                    </a:cubicBezTo>
                    <a:cubicBezTo>
                      <a:pt x="65726" y="777779"/>
                      <a:pt x="68238" y="754893"/>
                      <a:pt x="68238" y="7321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708478" y="5718409"/>
                <a:ext cx="4956999" cy="1173720"/>
              </a:xfrm>
              <a:custGeom>
                <a:avLst/>
                <a:gdLst>
                  <a:gd name="connsiteX0" fmla="*/ 0 w 4956999"/>
                  <a:gd name="connsiteY0" fmla="*/ 27298 h 1173720"/>
                  <a:gd name="connsiteX1" fmla="*/ 1378423 w 4956999"/>
                  <a:gd name="connsiteY1" fmla="*/ 27298 h 1173720"/>
                  <a:gd name="connsiteX2" fmla="*/ 2497540 w 4956999"/>
                  <a:gd name="connsiteY2" fmla="*/ 13651 h 1173720"/>
                  <a:gd name="connsiteX3" fmla="*/ 2606722 w 4956999"/>
                  <a:gd name="connsiteY3" fmla="*/ 3 h 1173720"/>
                  <a:gd name="connsiteX4" fmla="*/ 4844955 w 4956999"/>
                  <a:gd name="connsiteY4" fmla="*/ 27298 h 1173720"/>
                  <a:gd name="connsiteX5" fmla="*/ 4858603 w 4956999"/>
                  <a:gd name="connsiteY5" fmla="*/ 327549 h 1173720"/>
                  <a:gd name="connsiteX6" fmla="*/ 4872250 w 4956999"/>
                  <a:gd name="connsiteY6" fmla="*/ 368492 h 1173720"/>
                  <a:gd name="connsiteX7" fmla="*/ 4899546 w 4956999"/>
                  <a:gd name="connsiteY7" fmla="*/ 600504 h 1173720"/>
                  <a:gd name="connsiteX8" fmla="*/ 4926841 w 4956999"/>
                  <a:gd name="connsiteY8" fmla="*/ 655095 h 1173720"/>
                  <a:gd name="connsiteX9" fmla="*/ 4954137 w 4956999"/>
                  <a:gd name="connsiteY9" fmla="*/ 750630 h 1173720"/>
                  <a:gd name="connsiteX10" fmla="*/ 4940489 w 4956999"/>
                  <a:gd name="connsiteY10" fmla="*/ 968994 h 1173720"/>
                  <a:gd name="connsiteX11" fmla="*/ 4831307 w 4956999"/>
                  <a:gd name="connsiteY11" fmla="*/ 1023585 h 1173720"/>
                  <a:gd name="connsiteX12" fmla="*/ 3411940 w 4956999"/>
                  <a:gd name="connsiteY12" fmla="*/ 1037233 h 1173720"/>
                  <a:gd name="connsiteX13" fmla="*/ 3207223 w 4956999"/>
                  <a:gd name="connsiteY13" fmla="*/ 1078176 h 1173720"/>
                  <a:gd name="connsiteX14" fmla="*/ 2811438 w 4956999"/>
                  <a:gd name="connsiteY14" fmla="*/ 1105472 h 1173720"/>
                  <a:gd name="connsiteX15" fmla="*/ 2483892 w 4956999"/>
                  <a:gd name="connsiteY15" fmla="*/ 1173710 h 1173720"/>
                  <a:gd name="connsiteX16" fmla="*/ 1528549 w 4956999"/>
                  <a:gd name="connsiteY16" fmla="*/ 1132767 h 1173720"/>
                  <a:gd name="connsiteX17" fmla="*/ 1255594 w 4956999"/>
                  <a:gd name="connsiteY17" fmla="*/ 1037233 h 1173720"/>
                  <a:gd name="connsiteX18" fmla="*/ 1146412 w 4956999"/>
                  <a:gd name="connsiteY18" fmla="*/ 996290 h 1173720"/>
                  <a:gd name="connsiteX19" fmla="*/ 982638 w 4956999"/>
                  <a:gd name="connsiteY19" fmla="*/ 941698 h 1173720"/>
                  <a:gd name="connsiteX20" fmla="*/ 846161 w 4956999"/>
                  <a:gd name="connsiteY20" fmla="*/ 873460 h 1173720"/>
                  <a:gd name="connsiteX21" fmla="*/ 641444 w 4956999"/>
                  <a:gd name="connsiteY21" fmla="*/ 805221 h 1173720"/>
                  <a:gd name="connsiteX22" fmla="*/ 545910 w 4956999"/>
                  <a:gd name="connsiteY22" fmla="*/ 736982 h 1173720"/>
                  <a:gd name="connsiteX23" fmla="*/ 491319 w 4956999"/>
                  <a:gd name="connsiteY23" fmla="*/ 709687 h 1173720"/>
                  <a:gd name="connsiteX24" fmla="*/ 395785 w 4956999"/>
                  <a:gd name="connsiteY24" fmla="*/ 614152 h 1173720"/>
                  <a:gd name="connsiteX25" fmla="*/ 341194 w 4956999"/>
                  <a:gd name="connsiteY25" fmla="*/ 573209 h 1173720"/>
                  <a:gd name="connsiteX26" fmla="*/ 259307 w 4956999"/>
                  <a:gd name="connsiteY26" fmla="*/ 464027 h 1173720"/>
                  <a:gd name="connsiteX27" fmla="*/ 177421 w 4956999"/>
                  <a:gd name="connsiteY27" fmla="*/ 382140 h 1173720"/>
                  <a:gd name="connsiteX28" fmla="*/ 95534 w 4956999"/>
                  <a:gd name="connsiteY28" fmla="*/ 259310 h 1173720"/>
                  <a:gd name="connsiteX29" fmla="*/ 54591 w 4956999"/>
                  <a:gd name="connsiteY29" fmla="*/ 232015 h 1173720"/>
                  <a:gd name="connsiteX30" fmla="*/ 27295 w 4956999"/>
                  <a:gd name="connsiteY30" fmla="*/ 177424 h 1173720"/>
                  <a:gd name="connsiteX31" fmla="*/ 68238 w 4956999"/>
                  <a:gd name="connsiteY31" fmla="*/ 13651 h 1173720"/>
                  <a:gd name="connsiteX32" fmla="*/ 81886 w 4956999"/>
                  <a:gd name="connsiteY32" fmla="*/ 3 h 1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6999" h="1173720">
                    <a:moveTo>
                      <a:pt x="0" y="27298"/>
                    </a:moveTo>
                    <a:cubicBezTo>
                      <a:pt x="604186" y="-19175"/>
                      <a:pt x="-68073" y="27298"/>
                      <a:pt x="1378423" y="27298"/>
                    </a:cubicBezTo>
                    <a:cubicBezTo>
                      <a:pt x="1751490" y="27298"/>
                      <a:pt x="2124501" y="18200"/>
                      <a:pt x="2497540" y="13651"/>
                    </a:cubicBezTo>
                    <a:cubicBezTo>
                      <a:pt x="2533934" y="9102"/>
                      <a:pt x="2570045" y="-210"/>
                      <a:pt x="2606722" y="3"/>
                    </a:cubicBezTo>
                    <a:lnTo>
                      <a:pt x="4844955" y="27298"/>
                    </a:lnTo>
                    <a:cubicBezTo>
                      <a:pt x="4849504" y="127382"/>
                      <a:pt x="4850614" y="227681"/>
                      <a:pt x="4858603" y="327549"/>
                    </a:cubicBezTo>
                    <a:cubicBezTo>
                      <a:pt x="4859750" y="341889"/>
                      <a:pt x="4870216" y="354251"/>
                      <a:pt x="4872250" y="368492"/>
                    </a:cubicBezTo>
                    <a:cubicBezTo>
                      <a:pt x="4877092" y="402389"/>
                      <a:pt x="4883866" y="548237"/>
                      <a:pt x="4899546" y="600504"/>
                    </a:cubicBezTo>
                    <a:cubicBezTo>
                      <a:pt x="4905392" y="619991"/>
                      <a:pt x="4918827" y="636395"/>
                      <a:pt x="4926841" y="655095"/>
                    </a:cubicBezTo>
                    <a:cubicBezTo>
                      <a:pt x="4938589" y="682506"/>
                      <a:pt x="4947211" y="722927"/>
                      <a:pt x="4954137" y="750630"/>
                    </a:cubicBezTo>
                    <a:cubicBezTo>
                      <a:pt x="4949588" y="823418"/>
                      <a:pt x="4970417" y="902488"/>
                      <a:pt x="4940489" y="968994"/>
                    </a:cubicBezTo>
                    <a:cubicBezTo>
                      <a:pt x="4923791" y="1006100"/>
                      <a:pt x="4871956" y="1021770"/>
                      <a:pt x="4831307" y="1023585"/>
                    </a:cubicBezTo>
                    <a:cubicBezTo>
                      <a:pt x="4358634" y="1044687"/>
                      <a:pt x="3885062" y="1032684"/>
                      <a:pt x="3411940" y="1037233"/>
                    </a:cubicBezTo>
                    <a:cubicBezTo>
                      <a:pt x="3332159" y="1054962"/>
                      <a:pt x="3284257" y="1067905"/>
                      <a:pt x="3207223" y="1078176"/>
                    </a:cubicBezTo>
                    <a:cubicBezTo>
                      <a:pt x="3050750" y="1099040"/>
                      <a:pt x="2999714" y="1096058"/>
                      <a:pt x="2811438" y="1105472"/>
                    </a:cubicBezTo>
                    <a:cubicBezTo>
                      <a:pt x="2746063" y="1121816"/>
                      <a:pt x="2553587" y="1174560"/>
                      <a:pt x="2483892" y="1173710"/>
                    </a:cubicBezTo>
                    <a:cubicBezTo>
                      <a:pt x="2165176" y="1169823"/>
                      <a:pt x="1846997" y="1146415"/>
                      <a:pt x="1528549" y="1132767"/>
                    </a:cubicBezTo>
                    <a:lnTo>
                      <a:pt x="1255594" y="1037233"/>
                    </a:lnTo>
                    <a:cubicBezTo>
                      <a:pt x="1218990" y="1024160"/>
                      <a:pt x="1183286" y="1008582"/>
                      <a:pt x="1146412" y="996290"/>
                    </a:cubicBezTo>
                    <a:cubicBezTo>
                      <a:pt x="1091821" y="978093"/>
                      <a:pt x="1035898" y="963486"/>
                      <a:pt x="982638" y="941698"/>
                    </a:cubicBezTo>
                    <a:cubicBezTo>
                      <a:pt x="935563" y="922440"/>
                      <a:pt x="892639" y="894117"/>
                      <a:pt x="846161" y="873460"/>
                    </a:cubicBezTo>
                    <a:cubicBezTo>
                      <a:pt x="767294" y="838408"/>
                      <a:pt x="722098" y="828264"/>
                      <a:pt x="641444" y="805221"/>
                    </a:cubicBezTo>
                    <a:cubicBezTo>
                      <a:pt x="618018" y="787652"/>
                      <a:pt x="573843" y="752944"/>
                      <a:pt x="545910" y="736982"/>
                    </a:cubicBezTo>
                    <a:cubicBezTo>
                      <a:pt x="528246" y="726888"/>
                      <a:pt x="509516" y="718785"/>
                      <a:pt x="491319" y="709687"/>
                    </a:cubicBezTo>
                    <a:lnTo>
                      <a:pt x="395785" y="614152"/>
                    </a:lnTo>
                    <a:cubicBezTo>
                      <a:pt x="379701" y="598068"/>
                      <a:pt x="356495" y="590040"/>
                      <a:pt x="341194" y="573209"/>
                    </a:cubicBezTo>
                    <a:cubicBezTo>
                      <a:pt x="310592" y="539547"/>
                      <a:pt x="288913" y="498568"/>
                      <a:pt x="259307" y="464027"/>
                    </a:cubicBezTo>
                    <a:cubicBezTo>
                      <a:pt x="234185" y="434718"/>
                      <a:pt x="201865" y="412016"/>
                      <a:pt x="177421" y="382140"/>
                    </a:cubicBezTo>
                    <a:cubicBezTo>
                      <a:pt x="118953" y="310679"/>
                      <a:pt x="157385" y="321161"/>
                      <a:pt x="95534" y="259310"/>
                    </a:cubicBezTo>
                    <a:cubicBezTo>
                      <a:pt x="83936" y="247712"/>
                      <a:pt x="68239" y="241113"/>
                      <a:pt x="54591" y="232015"/>
                    </a:cubicBezTo>
                    <a:cubicBezTo>
                      <a:pt x="45492" y="213818"/>
                      <a:pt x="28855" y="197709"/>
                      <a:pt x="27295" y="177424"/>
                    </a:cubicBezTo>
                    <a:cubicBezTo>
                      <a:pt x="20491" y="88969"/>
                      <a:pt x="26957" y="68693"/>
                      <a:pt x="68238" y="13651"/>
                    </a:cubicBezTo>
                    <a:cubicBezTo>
                      <a:pt x="72098" y="8504"/>
                      <a:pt x="77337" y="4552"/>
                      <a:pt x="81886" y="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436728" y="3916626"/>
                <a:ext cx="9949218" cy="3193858"/>
              </a:xfrm>
              <a:custGeom>
                <a:avLst/>
                <a:gdLst>
                  <a:gd name="connsiteX0" fmla="*/ 368489 w 9949218"/>
                  <a:gd name="connsiteY0" fmla="*/ 27577 h 3193858"/>
                  <a:gd name="connsiteX1" fmla="*/ 545910 w 9949218"/>
                  <a:gd name="connsiteY1" fmla="*/ 54873 h 3193858"/>
                  <a:gd name="connsiteX2" fmla="*/ 832513 w 9949218"/>
                  <a:gd name="connsiteY2" fmla="*/ 82168 h 3193858"/>
                  <a:gd name="connsiteX3" fmla="*/ 1146412 w 9949218"/>
                  <a:gd name="connsiteY3" fmla="*/ 123111 h 3193858"/>
                  <a:gd name="connsiteX4" fmla="*/ 1228298 w 9949218"/>
                  <a:gd name="connsiteY4" fmla="*/ 177702 h 3193858"/>
                  <a:gd name="connsiteX5" fmla="*/ 1282889 w 9949218"/>
                  <a:gd name="connsiteY5" fmla="*/ 218646 h 3193858"/>
                  <a:gd name="connsiteX6" fmla="*/ 1337480 w 9949218"/>
                  <a:gd name="connsiteY6" fmla="*/ 232293 h 3193858"/>
                  <a:gd name="connsiteX7" fmla="*/ 1514901 w 9949218"/>
                  <a:gd name="connsiteY7" fmla="*/ 355123 h 3193858"/>
                  <a:gd name="connsiteX8" fmla="*/ 1569492 w 9949218"/>
                  <a:gd name="connsiteY8" fmla="*/ 382419 h 3193858"/>
                  <a:gd name="connsiteX9" fmla="*/ 1774209 w 9949218"/>
                  <a:gd name="connsiteY9" fmla="*/ 396067 h 3193858"/>
                  <a:gd name="connsiteX10" fmla="*/ 1842447 w 9949218"/>
                  <a:gd name="connsiteY10" fmla="*/ 423362 h 3193858"/>
                  <a:gd name="connsiteX11" fmla="*/ 1924334 w 9949218"/>
                  <a:gd name="connsiteY11" fmla="*/ 437010 h 3193858"/>
                  <a:gd name="connsiteX12" fmla="*/ 2006221 w 9949218"/>
                  <a:gd name="connsiteY12" fmla="*/ 477953 h 3193858"/>
                  <a:gd name="connsiteX13" fmla="*/ 2060812 w 9949218"/>
                  <a:gd name="connsiteY13" fmla="*/ 491601 h 3193858"/>
                  <a:gd name="connsiteX14" fmla="*/ 2197289 w 9949218"/>
                  <a:gd name="connsiteY14" fmla="*/ 532544 h 3193858"/>
                  <a:gd name="connsiteX15" fmla="*/ 2497540 w 9949218"/>
                  <a:gd name="connsiteY15" fmla="*/ 546192 h 3193858"/>
                  <a:gd name="connsiteX16" fmla="*/ 2647665 w 9949218"/>
                  <a:gd name="connsiteY16" fmla="*/ 559840 h 3193858"/>
                  <a:gd name="connsiteX17" fmla="*/ 2715904 w 9949218"/>
                  <a:gd name="connsiteY17" fmla="*/ 573487 h 3193858"/>
                  <a:gd name="connsiteX18" fmla="*/ 2797791 w 9949218"/>
                  <a:gd name="connsiteY18" fmla="*/ 587135 h 3193858"/>
                  <a:gd name="connsiteX19" fmla="*/ 2947916 w 9949218"/>
                  <a:gd name="connsiteY19" fmla="*/ 641726 h 3193858"/>
                  <a:gd name="connsiteX20" fmla="*/ 3057098 w 9949218"/>
                  <a:gd name="connsiteY20" fmla="*/ 669022 h 3193858"/>
                  <a:gd name="connsiteX21" fmla="*/ 3166280 w 9949218"/>
                  <a:gd name="connsiteY21" fmla="*/ 723613 h 3193858"/>
                  <a:gd name="connsiteX22" fmla="*/ 3207224 w 9949218"/>
                  <a:gd name="connsiteY22" fmla="*/ 737261 h 3193858"/>
                  <a:gd name="connsiteX23" fmla="*/ 3316406 w 9949218"/>
                  <a:gd name="connsiteY23" fmla="*/ 791852 h 3193858"/>
                  <a:gd name="connsiteX24" fmla="*/ 3507474 w 9949218"/>
                  <a:gd name="connsiteY24" fmla="*/ 928329 h 3193858"/>
                  <a:gd name="connsiteX25" fmla="*/ 3603009 w 9949218"/>
                  <a:gd name="connsiteY25" fmla="*/ 969273 h 3193858"/>
                  <a:gd name="connsiteX26" fmla="*/ 3780429 w 9949218"/>
                  <a:gd name="connsiteY26" fmla="*/ 1051159 h 3193858"/>
                  <a:gd name="connsiteX27" fmla="*/ 3862316 w 9949218"/>
                  <a:gd name="connsiteY27" fmla="*/ 1064807 h 3193858"/>
                  <a:gd name="connsiteX28" fmla="*/ 4053385 w 9949218"/>
                  <a:gd name="connsiteY28" fmla="*/ 1092102 h 3193858"/>
                  <a:gd name="connsiteX29" fmla="*/ 4148919 w 9949218"/>
                  <a:gd name="connsiteY29" fmla="*/ 1133046 h 3193858"/>
                  <a:gd name="connsiteX30" fmla="*/ 4394579 w 9949218"/>
                  <a:gd name="connsiteY30" fmla="*/ 1187637 h 3193858"/>
                  <a:gd name="connsiteX31" fmla="*/ 4572000 w 9949218"/>
                  <a:gd name="connsiteY31" fmla="*/ 1228580 h 3193858"/>
                  <a:gd name="connsiteX32" fmla="*/ 4776716 w 9949218"/>
                  <a:gd name="connsiteY32" fmla="*/ 1324114 h 3193858"/>
                  <a:gd name="connsiteX33" fmla="*/ 4899546 w 9949218"/>
                  <a:gd name="connsiteY33" fmla="*/ 1392353 h 3193858"/>
                  <a:gd name="connsiteX34" fmla="*/ 4954137 w 9949218"/>
                  <a:gd name="connsiteY34" fmla="*/ 1433296 h 3193858"/>
                  <a:gd name="connsiteX35" fmla="*/ 5063319 w 9949218"/>
                  <a:gd name="connsiteY35" fmla="*/ 1474240 h 3193858"/>
                  <a:gd name="connsiteX36" fmla="*/ 5131558 w 9949218"/>
                  <a:gd name="connsiteY36" fmla="*/ 1501535 h 3193858"/>
                  <a:gd name="connsiteX37" fmla="*/ 5240740 w 9949218"/>
                  <a:gd name="connsiteY37" fmla="*/ 1583422 h 3193858"/>
                  <a:gd name="connsiteX38" fmla="*/ 5418161 w 9949218"/>
                  <a:gd name="connsiteY38" fmla="*/ 1692604 h 3193858"/>
                  <a:gd name="connsiteX39" fmla="*/ 5527343 w 9949218"/>
                  <a:gd name="connsiteY39" fmla="*/ 1747195 h 3193858"/>
                  <a:gd name="connsiteX40" fmla="*/ 5568286 w 9949218"/>
                  <a:gd name="connsiteY40" fmla="*/ 1788138 h 3193858"/>
                  <a:gd name="connsiteX41" fmla="*/ 5759355 w 9949218"/>
                  <a:gd name="connsiteY41" fmla="*/ 1924616 h 3193858"/>
                  <a:gd name="connsiteX42" fmla="*/ 5909480 w 9949218"/>
                  <a:gd name="connsiteY42" fmla="*/ 2033798 h 3193858"/>
                  <a:gd name="connsiteX43" fmla="*/ 5964071 w 9949218"/>
                  <a:gd name="connsiteY43" fmla="*/ 2061093 h 3193858"/>
                  <a:gd name="connsiteX44" fmla="*/ 6114197 w 9949218"/>
                  <a:gd name="connsiteY44" fmla="*/ 2156628 h 3193858"/>
                  <a:gd name="connsiteX45" fmla="*/ 6196083 w 9949218"/>
                  <a:gd name="connsiteY45" fmla="*/ 2211219 h 3193858"/>
                  <a:gd name="connsiteX46" fmla="*/ 6359856 w 9949218"/>
                  <a:gd name="connsiteY46" fmla="*/ 2265810 h 3193858"/>
                  <a:gd name="connsiteX47" fmla="*/ 6428095 w 9949218"/>
                  <a:gd name="connsiteY47" fmla="*/ 2306753 h 3193858"/>
                  <a:gd name="connsiteX48" fmla="*/ 6523629 w 9949218"/>
                  <a:gd name="connsiteY48" fmla="*/ 2334049 h 3193858"/>
                  <a:gd name="connsiteX49" fmla="*/ 6632812 w 9949218"/>
                  <a:gd name="connsiteY49" fmla="*/ 2388640 h 3193858"/>
                  <a:gd name="connsiteX50" fmla="*/ 6810232 w 9949218"/>
                  <a:gd name="connsiteY50" fmla="*/ 2429583 h 3193858"/>
                  <a:gd name="connsiteX51" fmla="*/ 6987653 w 9949218"/>
                  <a:gd name="connsiteY51" fmla="*/ 2484174 h 3193858"/>
                  <a:gd name="connsiteX52" fmla="*/ 7301552 w 9949218"/>
                  <a:gd name="connsiteY52" fmla="*/ 2525117 h 3193858"/>
                  <a:gd name="connsiteX53" fmla="*/ 7574507 w 9949218"/>
                  <a:gd name="connsiteY53" fmla="*/ 2552413 h 3193858"/>
                  <a:gd name="connsiteX54" fmla="*/ 8079474 w 9949218"/>
                  <a:gd name="connsiteY54" fmla="*/ 2566061 h 3193858"/>
                  <a:gd name="connsiteX55" fmla="*/ 9089409 w 9949218"/>
                  <a:gd name="connsiteY55" fmla="*/ 2579708 h 3193858"/>
                  <a:gd name="connsiteX56" fmla="*/ 9949218 w 9949218"/>
                  <a:gd name="connsiteY56" fmla="*/ 2593356 h 3193858"/>
                  <a:gd name="connsiteX57" fmla="*/ 9689910 w 9949218"/>
                  <a:gd name="connsiteY57" fmla="*/ 3084675 h 3193858"/>
                  <a:gd name="connsiteX58" fmla="*/ 9539785 w 9949218"/>
                  <a:gd name="connsiteY58" fmla="*/ 3098323 h 3193858"/>
                  <a:gd name="connsiteX59" fmla="*/ 9307773 w 9949218"/>
                  <a:gd name="connsiteY59" fmla="*/ 3125619 h 3193858"/>
                  <a:gd name="connsiteX60" fmla="*/ 8816453 w 9949218"/>
                  <a:gd name="connsiteY60" fmla="*/ 3139267 h 3193858"/>
                  <a:gd name="connsiteX61" fmla="*/ 8693624 w 9949218"/>
                  <a:gd name="connsiteY61" fmla="*/ 3152914 h 3193858"/>
                  <a:gd name="connsiteX62" fmla="*/ 8625385 w 9949218"/>
                  <a:gd name="connsiteY62" fmla="*/ 3180210 h 3193858"/>
                  <a:gd name="connsiteX63" fmla="*/ 8543498 w 9949218"/>
                  <a:gd name="connsiteY63" fmla="*/ 3193858 h 3193858"/>
                  <a:gd name="connsiteX64" fmla="*/ 4326340 w 9949218"/>
                  <a:gd name="connsiteY64" fmla="*/ 3180210 h 3193858"/>
                  <a:gd name="connsiteX65" fmla="*/ 4107976 w 9949218"/>
                  <a:gd name="connsiteY65" fmla="*/ 3166562 h 3193858"/>
                  <a:gd name="connsiteX66" fmla="*/ 3998794 w 9949218"/>
                  <a:gd name="connsiteY66" fmla="*/ 3152914 h 3193858"/>
                  <a:gd name="connsiteX67" fmla="*/ 3835021 w 9949218"/>
                  <a:gd name="connsiteY67" fmla="*/ 3139267 h 3193858"/>
                  <a:gd name="connsiteX68" fmla="*/ 2374710 w 9949218"/>
                  <a:gd name="connsiteY68" fmla="*/ 3152914 h 3193858"/>
                  <a:gd name="connsiteX69" fmla="*/ 2169994 w 9949218"/>
                  <a:gd name="connsiteY69" fmla="*/ 3166562 h 3193858"/>
                  <a:gd name="connsiteX70" fmla="*/ 204716 w 9949218"/>
                  <a:gd name="connsiteY70" fmla="*/ 3139267 h 3193858"/>
                  <a:gd name="connsiteX71" fmla="*/ 150125 w 9949218"/>
                  <a:gd name="connsiteY71" fmla="*/ 3084675 h 3193858"/>
                  <a:gd name="connsiteX72" fmla="*/ 27295 w 9949218"/>
                  <a:gd name="connsiteY72" fmla="*/ 2675243 h 3193858"/>
                  <a:gd name="connsiteX73" fmla="*/ 0 w 9949218"/>
                  <a:gd name="connsiteY73" fmla="*/ 2497822 h 3193858"/>
                  <a:gd name="connsiteX74" fmla="*/ 13647 w 9949218"/>
                  <a:gd name="connsiteY74" fmla="*/ 928329 h 3193858"/>
                  <a:gd name="connsiteX75" fmla="*/ 54591 w 9949218"/>
                  <a:gd name="connsiteY75" fmla="*/ 587135 h 3193858"/>
                  <a:gd name="connsiteX76" fmla="*/ 68238 w 9949218"/>
                  <a:gd name="connsiteY76" fmla="*/ 464305 h 3193858"/>
                  <a:gd name="connsiteX77" fmla="*/ 95534 w 9949218"/>
                  <a:gd name="connsiteY77" fmla="*/ 409714 h 3193858"/>
                  <a:gd name="connsiteX78" fmla="*/ 109182 w 9949218"/>
                  <a:gd name="connsiteY78" fmla="*/ 368771 h 3193858"/>
                  <a:gd name="connsiteX79" fmla="*/ 122829 w 9949218"/>
                  <a:gd name="connsiteY79" fmla="*/ 314180 h 3193858"/>
                  <a:gd name="connsiteX80" fmla="*/ 177421 w 9949218"/>
                  <a:gd name="connsiteY80" fmla="*/ 259589 h 3193858"/>
                  <a:gd name="connsiteX81" fmla="*/ 218364 w 9949218"/>
                  <a:gd name="connsiteY81" fmla="*/ 204998 h 3193858"/>
                  <a:gd name="connsiteX82" fmla="*/ 286603 w 9949218"/>
                  <a:gd name="connsiteY82" fmla="*/ 13929 h 3193858"/>
                  <a:gd name="connsiteX83" fmla="*/ 368489 w 9949218"/>
                  <a:gd name="connsiteY83" fmla="*/ 27577 h 319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949218" h="3193858">
                    <a:moveTo>
                      <a:pt x="368489" y="27577"/>
                    </a:moveTo>
                    <a:cubicBezTo>
                      <a:pt x="411707" y="34401"/>
                      <a:pt x="443222" y="44250"/>
                      <a:pt x="545910" y="54873"/>
                    </a:cubicBezTo>
                    <a:cubicBezTo>
                      <a:pt x="641367" y="64748"/>
                      <a:pt x="737662" y="67575"/>
                      <a:pt x="832513" y="82168"/>
                    </a:cubicBezTo>
                    <a:cubicBezTo>
                      <a:pt x="1055122" y="116416"/>
                      <a:pt x="950395" y="103510"/>
                      <a:pt x="1146412" y="123111"/>
                    </a:cubicBezTo>
                    <a:cubicBezTo>
                      <a:pt x="1173707" y="141308"/>
                      <a:pt x="1202054" y="158019"/>
                      <a:pt x="1228298" y="177702"/>
                    </a:cubicBezTo>
                    <a:cubicBezTo>
                      <a:pt x="1246495" y="191350"/>
                      <a:pt x="1262544" y="208474"/>
                      <a:pt x="1282889" y="218646"/>
                    </a:cubicBezTo>
                    <a:cubicBezTo>
                      <a:pt x="1299666" y="227034"/>
                      <a:pt x="1319283" y="227744"/>
                      <a:pt x="1337480" y="232293"/>
                    </a:cubicBezTo>
                    <a:cubicBezTo>
                      <a:pt x="1585101" y="430389"/>
                      <a:pt x="1394018" y="303315"/>
                      <a:pt x="1514901" y="355123"/>
                    </a:cubicBezTo>
                    <a:cubicBezTo>
                      <a:pt x="1533601" y="363137"/>
                      <a:pt x="1549396" y="379246"/>
                      <a:pt x="1569492" y="382419"/>
                    </a:cubicBezTo>
                    <a:cubicBezTo>
                      <a:pt x="1637046" y="393086"/>
                      <a:pt x="1705970" y="391518"/>
                      <a:pt x="1774209" y="396067"/>
                    </a:cubicBezTo>
                    <a:cubicBezTo>
                      <a:pt x="1796955" y="405165"/>
                      <a:pt x="1818812" y="416916"/>
                      <a:pt x="1842447" y="423362"/>
                    </a:cubicBezTo>
                    <a:cubicBezTo>
                      <a:pt x="1869144" y="430643"/>
                      <a:pt x="1898082" y="428259"/>
                      <a:pt x="1924334" y="437010"/>
                    </a:cubicBezTo>
                    <a:cubicBezTo>
                      <a:pt x="1953285" y="446660"/>
                      <a:pt x="1977886" y="466619"/>
                      <a:pt x="2006221" y="477953"/>
                    </a:cubicBezTo>
                    <a:cubicBezTo>
                      <a:pt x="2023637" y="484919"/>
                      <a:pt x="2042846" y="486211"/>
                      <a:pt x="2060812" y="491601"/>
                    </a:cubicBezTo>
                    <a:cubicBezTo>
                      <a:pt x="2077195" y="496516"/>
                      <a:pt x="2169089" y="530375"/>
                      <a:pt x="2197289" y="532544"/>
                    </a:cubicBezTo>
                    <a:cubicBezTo>
                      <a:pt x="2297181" y="540228"/>
                      <a:pt x="2397456" y="541643"/>
                      <a:pt x="2497540" y="546192"/>
                    </a:cubicBezTo>
                    <a:cubicBezTo>
                      <a:pt x="2547582" y="550741"/>
                      <a:pt x="2597805" y="553608"/>
                      <a:pt x="2647665" y="559840"/>
                    </a:cubicBezTo>
                    <a:cubicBezTo>
                      <a:pt x="2670683" y="562717"/>
                      <a:pt x="2693081" y="569338"/>
                      <a:pt x="2715904" y="573487"/>
                    </a:cubicBezTo>
                    <a:cubicBezTo>
                      <a:pt x="2743130" y="578437"/>
                      <a:pt x="2770495" y="582586"/>
                      <a:pt x="2797791" y="587135"/>
                    </a:cubicBezTo>
                    <a:cubicBezTo>
                      <a:pt x="2876234" y="626357"/>
                      <a:pt x="2842213" y="613538"/>
                      <a:pt x="2947916" y="641726"/>
                    </a:cubicBezTo>
                    <a:cubicBezTo>
                      <a:pt x="2984163" y="651392"/>
                      <a:pt x="3021972" y="655850"/>
                      <a:pt x="3057098" y="669022"/>
                    </a:cubicBezTo>
                    <a:cubicBezTo>
                      <a:pt x="3095197" y="683309"/>
                      <a:pt x="3129237" y="706775"/>
                      <a:pt x="3166280" y="723613"/>
                    </a:cubicBezTo>
                    <a:cubicBezTo>
                      <a:pt x="3179377" y="729566"/>
                      <a:pt x="3194127" y="731308"/>
                      <a:pt x="3207224" y="737261"/>
                    </a:cubicBezTo>
                    <a:cubicBezTo>
                      <a:pt x="3244267" y="754099"/>
                      <a:pt x="3281901" y="770287"/>
                      <a:pt x="3316406" y="791852"/>
                    </a:cubicBezTo>
                    <a:cubicBezTo>
                      <a:pt x="3401444" y="845000"/>
                      <a:pt x="3424071" y="883420"/>
                      <a:pt x="3507474" y="928329"/>
                    </a:cubicBezTo>
                    <a:cubicBezTo>
                      <a:pt x="3537979" y="944755"/>
                      <a:pt x="3571613" y="954621"/>
                      <a:pt x="3603009" y="969273"/>
                    </a:cubicBezTo>
                    <a:cubicBezTo>
                      <a:pt x="3641079" y="987039"/>
                      <a:pt x="3730419" y="1037520"/>
                      <a:pt x="3780429" y="1051159"/>
                    </a:cubicBezTo>
                    <a:cubicBezTo>
                      <a:pt x="3807126" y="1058440"/>
                      <a:pt x="3834950" y="1060702"/>
                      <a:pt x="3862316" y="1064807"/>
                    </a:cubicBezTo>
                    <a:lnTo>
                      <a:pt x="4053385" y="1092102"/>
                    </a:lnTo>
                    <a:cubicBezTo>
                      <a:pt x="4085230" y="1105750"/>
                      <a:pt x="4116051" y="1122090"/>
                      <a:pt x="4148919" y="1133046"/>
                    </a:cubicBezTo>
                    <a:cubicBezTo>
                      <a:pt x="4272434" y="1174218"/>
                      <a:pt x="4283446" y="1171761"/>
                      <a:pt x="4394579" y="1187637"/>
                    </a:cubicBezTo>
                    <a:cubicBezTo>
                      <a:pt x="4608338" y="1273139"/>
                      <a:pt x="4271631" y="1145144"/>
                      <a:pt x="4572000" y="1228580"/>
                    </a:cubicBezTo>
                    <a:cubicBezTo>
                      <a:pt x="4694798" y="1262691"/>
                      <a:pt x="4687202" y="1274384"/>
                      <a:pt x="4776716" y="1324114"/>
                    </a:cubicBezTo>
                    <a:cubicBezTo>
                      <a:pt x="4854755" y="1367469"/>
                      <a:pt x="4814224" y="1335472"/>
                      <a:pt x="4899546" y="1392353"/>
                    </a:cubicBezTo>
                    <a:cubicBezTo>
                      <a:pt x="4918472" y="1404970"/>
                      <a:pt x="4934253" y="1422249"/>
                      <a:pt x="4954137" y="1433296"/>
                    </a:cubicBezTo>
                    <a:cubicBezTo>
                      <a:pt x="4990655" y="1453584"/>
                      <a:pt x="5025605" y="1460097"/>
                      <a:pt x="5063319" y="1474240"/>
                    </a:cubicBezTo>
                    <a:cubicBezTo>
                      <a:pt x="5086258" y="1482842"/>
                      <a:pt x="5110694" y="1488695"/>
                      <a:pt x="5131558" y="1501535"/>
                    </a:cubicBezTo>
                    <a:cubicBezTo>
                      <a:pt x="5170302" y="1525378"/>
                      <a:pt x="5204346" y="1556126"/>
                      <a:pt x="5240740" y="1583422"/>
                    </a:cubicBezTo>
                    <a:cubicBezTo>
                      <a:pt x="5311819" y="1636732"/>
                      <a:pt x="5340347" y="1645916"/>
                      <a:pt x="5418161" y="1692604"/>
                    </a:cubicBezTo>
                    <a:cubicBezTo>
                      <a:pt x="5499929" y="1741665"/>
                      <a:pt x="5413344" y="1701595"/>
                      <a:pt x="5527343" y="1747195"/>
                    </a:cubicBezTo>
                    <a:cubicBezTo>
                      <a:pt x="5540991" y="1760843"/>
                      <a:pt x="5553761" y="1775428"/>
                      <a:pt x="5568286" y="1788138"/>
                    </a:cubicBezTo>
                    <a:cubicBezTo>
                      <a:pt x="5636550" y="1847869"/>
                      <a:pt x="5677157" y="1869817"/>
                      <a:pt x="5759355" y="1924616"/>
                    </a:cubicBezTo>
                    <a:cubicBezTo>
                      <a:pt x="5770097" y="1931777"/>
                      <a:pt x="5870910" y="2011758"/>
                      <a:pt x="5909480" y="2033798"/>
                    </a:cubicBezTo>
                    <a:cubicBezTo>
                      <a:pt x="5927144" y="2043892"/>
                      <a:pt x="5946625" y="2050626"/>
                      <a:pt x="5964071" y="2061093"/>
                    </a:cubicBezTo>
                    <a:cubicBezTo>
                      <a:pt x="6014933" y="2091610"/>
                      <a:pt x="6064155" y="2124783"/>
                      <a:pt x="6114197" y="2156628"/>
                    </a:cubicBezTo>
                    <a:cubicBezTo>
                      <a:pt x="6141873" y="2174240"/>
                      <a:pt x="6166105" y="2197896"/>
                      <a:pt x="6196083" y="2211219"/>
                    </a:cubicBezTo>
                    <a:cubicBezTo>
                      <a:pt x="6248667" y="2234590"/>
                      <a:pt x="6305265" y="2247613"/>
                      <a:pt x="6359856" y="2265810"/>
                    </a:cubicBezTo>
                    <a:cubicBezTo>
                      <a:pt x="6385021" y="2274198"/>
                      <a:pt x="6403609" y="2296550"/>
                      <a:pt x="6428095" y="2306753"/>
                    </a:cubicBezTo>
                    <a:cubicBezTo>
                      <a:pt x="6458666" y="2319491"/>
                      <a:pt x="6492879" y="2321749"/>
                      <a:pt x="6523629" y="2334049"/>
                    </a:cubicBezTo>
                    <a:cubicBezTo>
                      <a:pt x="6561409" y="2349161"/>
                      <a:pt x="6592912" y="2380660"/>
                      <a:pt x="6632812" y="2388640"/>
                    </a:cubicBezTo>
                    <a:cubicBezTo>
                      <a:pt x="6669984" y="2396074"/>
                      <a:pt x="6788279" y="2418606"/>
                      <a:pt x="6810232" y="2429583"/>
                    </a:cubicBezTo>
                    <a:cubicBezTo>
                      <a:pt x="6920891" y="2484912"/>
                      <a:pt x="6861908" y="2466210"/>
                      <a:pt x="6987653" y="2484174"/>
                    </a:cubicBezTo>
                    <a:cubicBezTo>
                      <a:pt x="7138203" y="2544395"/>
                      <a:pt x="7010796" y="2501857"/>
                      <a:pt x="7301552" y="2525117"/>
                    </a:cubicBezTo>
                    <a:cubicBezTo>
                      <a:pt x="7593351" y="2548461"/>
                      <a:pt x="7111389" y="2533888"/>
                      <a:pt x="7574507" y="2552413"/>
                    </a:cubicBezTo>
                    <a:cubicBezTo>
                      <a:pt x="7742756" y="2559143"/>
                      <a:pt x="7911118" y="2563028"/>
                      <a:pt x="8079474" y="2566061"/>
                    </a:cubicBezTo>
                    <a:lnTo>
                      <a:pt x="9089409" y="2579708"/>
                    </a:lnTo>
                    <a:lnTo>
                      <a:pt x="9949218" y="2593356"/>
                    </a:lnTo>
                    <a:cubicBezTo>
                      <a:pt x="9901219" y="3153338"/>
                      <a:pt x="10068148" y="3056658"/>
                      <a:pt x="9689910" y="3084675"/>
                    </a:cubicBezTo>
                    <a:cubicBezTo>
                      <a:pt x="9639799" y="3088387"/>
                      <a:pt x="9589827" y="3093774"/>
                      <a:pt x="9539785" y="3098323"/>
                    </a:cubicBezTo>
                    <a:cubicBezTo>
                      <a:pt x="9443225" y="3130510"/>
                      <a:pt x="9491181" y="3118283"/>
                      <a:pt x="9307773" y="3125619"/>
                    </a:cubicBezTo>
                    <a:cubicBezTo>
                      <a:pt x="9144067" y="3132167"/>
                      <a:pt x="8980226" y="3134718"/>
                      <a:pt x="8816453" y="3139267"/>
                    </a:cubicBezTo>
                    <a:cubicBezTo>
                      <a:pt x="8775510" y="3143816"/>
                      <a:pt x="8733905" y="3144282"/>
                      <a:pt x="8693624" y="3152914"/>
                    </a:cubicBezTo>
                    <a:cubicBezTo>
                      <a:pt x="8669669" y="3158047"/>
                      <a:pt x="8649020" y="3173764"/>
                      <a:pt x="8625385" y="3180210"/>
                    </a:cubicBezTo>
                    <a:cubicBezTo>
                      <a:pt x="8598688" y="3187491"/>
                      <a:pt x="8570794" y="3189309"/>
                      <a:pt x="8543498" y="3193858"/>
                    </a:cubicBezTo>
                    <a:lnTo>
                      <a:pt x="4326340" y="3180210"/>
                    </a:lnTo>
                    <a:cubicBezTo>
                      <a:pt x="4253411" y="3179761"/>
                      <a:pt x="4180654" y="3172619"/>
                      <a:pt x="4107976" y="3166562"/>
                    </a:cubicBezTo>
                    <a:cubicBezTo>
                      <a:pt x="4071425" y="3163516"/>
                      <a:pt x="4035289" y="3156563"/>
                      <a:pt x="3998794" y="3152914"/>
                    </a:cubicBezTo>
                    <a:cubicBezTo>
                      <a:pt x="3944286" y="3147463"/>
                      <a:pt x="3889612" y="3143816"/>
                      <a:pt x="3835021" y="3139267"/>
                    </a:cubicBezTo>
                    <a:lnTo>
                      <a:pt x="2374710" y="3152914"/>
                    </a:lnTo>
                    <a:cubicBezTo>
                      <a:pt x="2306329" y="3154035"/>
                      <a:pt x="2238383" y="3166992"/>
                      <a:pt x="2169994" y="3166562"/>
                    </a:cubicBezTo>
                    <a:lnTo>
                      <a:pt x="204716" y="3139267"/>
                    </a:lnTo>
                    <a:cubicBezTo>
                      <a:pt x="186519" y="3121070"/>
                      <a:pt x="167341" y="3103803"/>
                      <a:pt x="150125" y="3084675"/>
                    </a:cubicBezTo>
                    <a:cubicBezTo>
                      <a:pt x="14110" y="2933547"/>
                      <a:pt x="78117" y="2988645"/>
                      <a:pt x="27295" y="2675243"/>
                    </a:cubicBezTo>
                    <a:cubicBezTo>
                      <a:pt x="17717" y="2616178"/>
                      <a:pt x="0" y="2497822"/>
                      <a:pt x="0" y="2497822"/>
                    </a:cubicBezTo>
                    <a:cubicBezTo>
                      <a:pt x="4549" y="1974658"/>
                      <a:pt x="5839" y="1451455"/>
                      <a:pt x="13647" y="928329"/>
                    </a:cubicBezTo>
                    <a:cubicBezTo>
                      <a:pt x="17437" y="674400"/>
                      <a:pt x="3703" y="739797"/>
                      <a:pt x="54591" y="587135"/>
                    </a:cubicBezTo>
                    <a:cubicBezTo>
                      <a:pt x="59140" y="546192"/>
                      <a:pt x="58975" y="504445"/>
                      <a:pt x="68238" y="464305"/>
                    </a:cubicBezTo>
                    <a:cubicBezTo>
                      <a:pt x="72813" y="444481"/>
                      <a:pt x="87520" y="428414"/>
                      <a:pt x="95534" y="409714"/>
                    </a:cubicBezTo>
                    <a:cubicBezTo>
                      <a:pt x="101201" y="396491"/>
                      <a:pt x="105230" y="382603"/>
                      <a:pt x="109182" y="368771"/>
                    </a:cubicBezTo>
                    <a:cubicBezTo>
                      <a:pt x="114335" y="350736"/>
                      <a:pt x="112888" y="330086"/>
                      <a:pt x="122829" y="314180"/>
                    </a:cubicBezTo>
                    <a:cubicBezTo>
                      <a:pt x="136468" y="292357"/>
                      <a:pt x="160475" y="278956"/>
                      <a:pt x="177421" y="259589"/>
                    </a:cubicBezTo>
                    <a:cubicBezTo>
                      <a:pt x="192400" y="242471"/>
                      <a:pt x="206661" y="224503"/>
                      <a:pt x="218364" y="204998"/>
                    </a:cubicBezTo>
                    <a:cubicBezTo>
                      <a:pt x="267837" y="122541"/>
                      <a:pt x="262042" y="112171"/>
                      <a:pt x="286603" y="13929"/>
                    </a:cubicBezTo>
                    <a:cubicBezTo>
                      <a:pt x="295430" y="-21378"/>
                      <a:pt x="325271" y="20753"/>
                      <a:pt x="368489" y="27577"/>
                    </a:cubicBezTo>
                    <a:close/>
                  </a:path>
                </a:pathLst>
              </a:custGeom>
              <a:solidFill>
                <a:srgbClr val="EA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602955" y="3859553"/>
              <a:ext cx="785374" cy="336656"/>
            </a:xfrm>
            <a:custGeom>
              <a:avLst/>
              <a:gdLst>
                <a:gd name="connsiteX0" fmla="*/ 0 w 785374"/>
                <a:gd name="connsiteY0" fmla="*/ 0 h 336656"/>
                <a:gd name="connsiteX1" fmla="*/ 89757 w 785374"/>
                <a:gd name="connsiteY1" fmla="*/ 44879 h 336656"/>
                <a:gd name="connsiteX2" fmla="*/ 129025 w 785374"/>
                <a:gd name="connsiteY2" fmla="*/ 72928 h 336656"/>
                <a:gd name="connsiteX3" fmla="*/ 134635 w 785374"/>
                <a:gd name="connsiteY3" fmla="*/ 89757 h 336656"/>
                <a:gd name="connsiteX4" fmla="*/ 168294 w 785374"/>
                <a:gd name="connsiteY4" fmla="*/ 106587 h 336656"/>
                <a:gd name="connsiteX5" fmla="*/ 196343 w 785374"/>
                <a:gd name="connsiteY5" fmla="*/ 129026 h 336656"/>
                <a:gd name="connsiteX6" fmla="*/ 230002 w 785374"/>
                <a:gd name="connsiteY6" fmla="*/ 151465 h 336656"/>
                <a:gd name="connsiteX7" fmla="*/ 246832 w 785374"/>
                <a:gd name="connsiteY7" fmla="*/ 162685 h 336656"/>
                <a:gd name="connsiteX8" fmla="*/ 302930 w 785374"/>
                <a:gd name="connsiteY8" fmla="*/ 168295 h 336656"/>
                <a:gd name="connsiteX9" fmla="*/ 319759 w 785374"/>
                <a:gd name="connsiteY9" fmla="*/ 173905 h 336656"/>
                <a:gd name="connsiteX10" fmla="*/ 359028 w 785374"/>
                <a:gd name="connsiteY10" fmla="*/ 207564 h 336656"/>
                <a:gd name="connsiteX11" fmla="*/ 375857 w 785374"/>
                <a:gd name="connsiteY11" fmla="*/ 213173 h 336656"/>
                <a:gd name="connsiteX12" fmla="*/ 409516 w 785374"/>
                <a:gd name="connsiteY12" fmla="*/ 235613 h 336656"/>
                <a:gd name="connsiteX13" fmla="*/ 443175 w 785374"/>
                <a:gd name="connsiteY13" fmla="*/ 258052 h 336656"/>
                <a:gd name="connsiteX14" fmla="*/ 460005 w 785374"/>
                <a:gd name="connsiteY14" fmla="*/ 274881 h 336656"/>
                <a:gd name="connsiteX15" fmla="*/ 499273 w 785374"/>
                <a:gd name="connsiteY15" fmla="*/ 286101 h 336656"/>
                <a:gd name="connsiteX16" fmla="*/ 549762 w 785374"/>
                <a:gd name="connsiteY16" fmla="*/ 297321 h 336656"/>
                <a:gd name="connsiteX17" fmla="*/ 605860 w 785374"/>
                <a:gd name="connsiteY17" fmla="*/ 314150 h 336656"/>
                <a:gd name="connsiteX18" fmla="*/ 650738 w 785374"/>
                <a:gd name="connsiteY18" fmla="*/ 325370 h 336656"/>
                <a:gd name="connsiteX19" fmla="*/ 740495 w 785374"/>
                <a:gd name="connsiteY19" fmla="*/ 330980 h 336656"/>
                <a:gd name="connsiteX20" fmla="*/ 785374 w 785374"/>
                <a:gd name="connsiteY20" fmla="*/ 336589 h 3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374" h="336656">
                  <a:moveTo>
                    <a:pt x="0" y="0"/>
                  </a:moveTo>
                  <a:cubicBezTo>
                    <a:pt x="46997" y="9400"/>
                    <a:pt x="32687" y="3027"/>
                    <a:pt x="89757" y="44879"/>
                  </a:cubicBezTo>
                  <a:cubicBezTo>
                    <a:pt x="134125" y="77415"/>
                    <a:pt x="92240" y="60666"/>
                    <a:pt x="129025" y="72928"/>
                  </a:cubicBezTo>
                  <a:cubicBezTo>
                    <a:pt x="130895" y="78538"/>
                    <a:pt x="130941" y="85140"/>
                    <a:pt x="134635" y="89757"/>
                  </a:cubicBezTo>
                  <a:cubicBezTo>
                    <a:pt x="142544" y="99643"/>
                    <a:pt x="157207" y="102891"/>
                    <a:pt x="168294" y="106587"/>
                  </a:cubicBezTo>
                  <a:cubicBezTo>
                    <a:pt x="179203" y="139311"/>
                    <a:pt x="164438" y="110794"/>
                    <a:pt x="196343" y="129026"/>
                  </a:cubicBezTo>
                  <a:cubicBezTo>
                    <a:pt x="255164" y="162639"/>
                    <a:pt x="177466" y="133955"/>
                    <a:pt x="230002" y="151465"/>
                  </a:cubicBezTo>
                  <a:cubicBezTo>
                    <a:pt x="235612" y="155205"/>
                    <a:pt x="240262" y="161169"/>
                    <a:pt x="246832" y="162685"/>
                  </a:cubicBezTo>
                  <a:cubicBezTo>
                    <a:pt x="265143" y="166911"/>
                    <a:pt x="284356" y="165437"/>
                    <a:pt x="302930" y="168295"/>
                  </a:cubicBezTo>
                  <a:cubicBezTo>
                    <a:pt x="308774" y="169194"/>
                    <a:pt x="314149" y="172035"/>
                    <a:pt x="319759" y="173905"/>
                  </a:cubicBezTo>
                  <a:cubicBezTo>
                    <a:pt x="333020" y="187165"/>
                    <a:pt x="342240" y="197971"/>
                    <a:pt x="359028" y="207564"/>
                  </a:cubicBezTo>
                  <a:cubicBezTo>
                    <a:pt x="364162" y="210498"/>
                    <a:pt x="370247" y="211303"/>
                    <a:pt x="375857" y="213173"/>
                  </a:cubicBezTo>
                  <a:cubicBezTo>
                    <a:pt x="413206" y="250522"/>
                    <a:pt x="372984" y="215317"/>
                    <a:pt x="409516" y="235613"/>
                  </a:cubicBezTo>
                  <a:cubicBezTo>
                    <a:pt x="421303" y="242162"/>
                    <a:pt x="433640" y="248517"/>
                    <a:pt x="443175" y="258052"/>
                  </a:cubicBezTo>
                  <a:cubicBezTo>
                    <a:pt x="448785" y="263662"/>
                    <a:pt x="453404" y="270480"/>
                    <a:pt x="460005" y="274881"/>
                  </a:cubicBezTo>
                  <a:cubicBezTo>
                    <a:pt x="465050" y="278244"/>
                    <a:pt x="495999" y="285166"/>
                    <a:pt x="499273" y="286101"/>
                  </a:cubicBezTo>
                  <a:cubicBezTo>
                    <a:pt x="550212" y="300655"/>
                    <a:pt x="465418" y="280453"/>
                    <a:pt x="549762" y="297321"/>
                  </a:cubicBezTo>
                  <a:cubicBezTo>
                    <a:pt x="570965" y="301561"/>
                    <a:pt x="584383" y="306991"/>
                    <a:pt x="605860" y="314150"/>
                  </a:cubicBezTo>
                  <a:cubicBezTo>
                    <a:pt x="622499" y="319697"/>
                    <a:pt x="631782" y="323565"/>
                    <a:pt x="650738" y="325370"/>
                  </a:cubicBezTo>
                  <a:cubicBezTo>
                    <a:pt x="680580" y="328212"/>
                    <a:pt x="710576" y="329110"/>
                    <a:pt x="740495" y="330980"/>
                  </a:cubicBezTo>
                  <a:cubicBezTo>
                    <a:pt x="774045" y="337689"/>
                    <a:pt x="759009" y="336589"/>
                    <a:pt x="785374" y="33658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Phosphorus (P) Cycle</a:t>
            </a:r>
            <a:endParaRPr lang="en-US" b="1" dirty="0"/>
          </a:p>
        </p:txBody>
      </p:sp>
      <p:pic>
        <p:nvPicPr>
          <p:cNvPr id="34821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" y="31242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kkobe\Local Settings\Temporary Internet Files\Content.IE5\HTJ9UBWH\MC900413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0" y="3275463"/>
            <a:ext cx="776560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Documents and Settings\kkobe\Local Settings\Temporary Internet Files\Content.IE5\HTJ9UBWH\MC900391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12112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Documents and Settings\kkobe\Local Settings\Temporary Internet Files\Content.IE5\V0MRGQ51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0650"/>
            <a:ext cx="1337024" cy="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Documents and Settings\kkobe\Local Settings\Temporary Internet Files\Content.IE5\1GTC6AE0\MC90041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59851"/>
            <a:ext cx="990600" cy="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187986" y="4856455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9224" y="4694867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0024" y="4389938"/>
            <a:ext cx="186976" cy="1820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61024" y="4390548"/>
            <a:ext cx="263176" cy="21111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08902" y="5254750"/>
            <a:ext cx="296498" cy="298679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7800" y="5254750"/>
            <a:ext cx="148249" cy="19312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05400" y="4876800"/>
            <a:ext cx="300649" cy="29404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50076" y="4679992"/>
            <a:ext cx="1503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4875275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62400" y="4876800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4995" y="5382262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17121" y="4364203"/>
            <a:ext cx="116205" cy="10413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0625" y="5057138"/>
            <a:ext cx="268605" cy="152400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48200" y="501926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49187" y="4968417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2351" y="4848161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4876" y="4648200"/>
            <a:ext cx="226524" cy="147021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81200" y="4384992"/>
            <a:ext cx="74025" cy="110808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286000" y="4433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43200" y="4585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5976" y="49666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139976" y="5576277"/>
            <a:ext cx="117824" cy="62523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06576" y="52857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38600" y="5029200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5176" y="4980938"/>
            <a:ext cx="117824" cy="124462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51288" y="5505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958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76600" y="46482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581400" y="4876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12888" y="4667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006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562600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22688" y="5257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6400" y="43624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46088" y="44196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60488" y="4495800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352800" y="4819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33800" y="48958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648200" y="52006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503688" y="5429256"/>
            <a:ext cx="58912" cy="57144"/>
          </a:xfrm>
          <a:custGeom>
            <a:avLst/>
            <a:gdLst>
              <a:gd name="connsiteX0" fmla="*/ 182743 w 568543"/>
              <a:gd name="connsiteY0" fmla="*/ 13647 h 364124"/>
              <a:gd name="connsiteX1" fmla="*/ 114504 w 568543"/>
              <a:gd name="connsiteY1" fmla="*/ 54591 h 364124"/>
              <a:gd name="connsiteX2" fmla="*/ 32618 w 568543"/>
              <a:gd name="connsiteY2" fmla="*/ 95534 h 364124"/>
              <a:gd name="connsiteX3" fmla="*/ 18970 w 568543"/>
              <a:gd name="connsiteY3" fmla="*/ 286603 h 364124"/>
              <a:gd name="connsiteX4" fmla="*/ 100857 w 568543"/>
              <a:gd name="connsiteY4" fmla="*/ 341194 h 364124"/>
              <a:gd name="connsiteX5" fmla="*/ 537585 w 568543"/>
              <a:gd name="connsiteY5" fmla="*/ 327546 h 364124"/>
              <a:gd name="connsiteX6" fmla="*/ 523937 w 568543"/>
              <a:gd name="connsiteY6" fmla="*/ 81886 h 364124"/>
              <a:gd name="connsiteX7" fmla="*/ 482994 w 568543"/>
              <a:gd name="connsiteY7" fmla="*/ 40943 h 364124"/>
              <a:gd name="connsiteX8" fmla="*/ 401107 w 568543"/>
              <a:gd name="connsiteY8" fmla="*/ 0 h 364124"/>
              <a:gd name="connsiteX9" fmla="*/ 182743 w 568543"/>
              <a:gd name="connsiteY9" fmla="*/ 13647 h 36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543" h="364124">
                <a:moveTo>
                  <a:pt x="182743" y="13647"/>
                </a:moveTo>
                <a:cubicBezTo>
                  <a:pt x="134976" y="22745"/>
                  <a:pt x="138230" y="42728"/>
                  <a:pt x="114504" y="54591"/>
                </a:cubicBezTo>
                <a:cubicBezTo>
                  <a:pt x="1496" y="111095"/>
                  <a:pt x="149956" y="17307"/>
                  <a:pt x="32618" y="95534"/>
                </a:cubicBezTo>
                <a:cubicBezTo>
                  <a:pt x="11731" y="158193"/>
                  <a:pt x="-21202" y="217737"/>
                  <a:pt x="18970" y="286603"/>
                </a:cubicBezTo>
                <a:cubicBezTo>
                  <a:pt x="35500" y="314939"/>
                  <a:pt x="100857" y="341194"/>
                  <a:pt x="100857" y="341194"/>
                </a:cubicBezTo>
                <a:cubicBezTo>
                  <a:pt x="246433" y="336645"/>
                  <a:pt x="413406" y="403656"/>
                  <a:pt x="537585" y="327546"/>
                </a:cubicBezTo>
                <a:cubicBezTo>
                  <a:pt x="607509" y="284689"/>
                  <a:pt x="539283" y="162450"/>
                  <a:pt x="523937" y="81886"/>
                </a:cubicBezTo>
                <a:cubicBezTo>
                  <a:pt x="520326" y="62926"/>
                  <a:pt x="497821" y="53299"/>
                  <a:pt x="482994" y="40943"/>
                </a:cubicBezTo>
                <a:cubicBezTo>
                  <a:pt x="447717" y="11545"/>
                  <a:pt x="442144" y="13678"/>
                  <a:pt x="401107" y="0"/>
                </a:cubicBezTo>
                <a:cubicBezTo>
                  <a:pt x="196426" y="14619"/>
                  <a:pt x="230510" y="4549"/>
                  <a:pt x="182743" y="136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467600" cy="238634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Human Contribution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en-US" sz="2200" dirty="0" smtClean="0"/>
              <a:t>Fertilizers (contain phosphorus) added to help grow crops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en-US" sz="2200" dirty="0" smtClean="0"/>
              <a:t>Problem: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Phosphorus runs off with rain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Algal blooms = extreme growth of algae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Eutrophication = dead zone due to lack of O2 and change in pH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200" y="3760113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51544" y="3810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56344" y="38100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61144" y="40386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265944" y="41148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570744" y="4114800"/>
            <a:ext cx="41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</a:t>
            </a:r>
            <a:endParaRPr lang="en-US" sz="2200" b="1" dirty="0"/>
          </a:p>
        </p:txBody>
      </p:sp>
      <p:sp>
        <p:nvSpPr>
          <p:cNvPr id="73" name="Teardrop 72"/>
          <p:cNvSpPr/>
          <p:nvPr/>
        </p:nvSpPr>
        <p:spPr>
          <a:xfrm rot="17069751">
            <a:off x="382765" y="3850553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/>
          <p:cNvSpPr/>
          <p:nvPr/>
        </p:nvSpPr>
        <p:spPr>
          <a:xfrm rot="17069751">
            <a:off x="916165" y="4131734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/>
          <p:cNvSpPr/>
          <p:nvPr/>
        </p:nvSpPr>
        <p:spPr>
          <a:xfrm rot="17069751">
            <a:off x="1458363" y="4231553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/>
          <p:cNvSpPr/>
          <p:nvPr/>
        </p:nvSpPr>
        <p:spPr>
          <a:xfrm rot="17069751">
            <a:off x="1906765" y="4307753"/>
            <a:ext cx="216272" cy="17111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3" descr="C:\Documents and Settings\kkobe\Local Settings\Temporary Internet Files\Content.IE5\2YDPCFNN\MC9003710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0" y="-340570"/>
            <a:ext cx="2427645" cy="24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9436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915400" y="6248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0010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696200" y="6248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781800" y="6248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628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610600" y="5943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5532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5626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96000" y="5867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324600" y="6172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229600" y="6324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153400" y="6096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162800" y="6172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543800" y="5943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5532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534400" y="6248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3058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962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24600" y="5943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3152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391400" y="6248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9154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8392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69099" y="2971800"/>
            <a:ext cx="5846928" cy="3901273"/>
            <a:chOff x="1544472" y="2990855"/>
            <a:chExt cx="5846928" cy="3901273"/>
          </a:xfrm>
        </p:grpSpPr>
        <p:sp>
          <p:nvSpPr>
            <p:cNvPr id="6" name="Rectangle 5"/>
            <p:cNvSpPr/>
            <p:nvPr/>
          </p:nvSpPr>
          <p:spPr>
            <a:xfrm>
              <a:off x="1544472" y="2990855"/>
              <a:ext cx="5846928" cy="3901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986" name="Picture 2" descr="http://upload.wikimedia.org/wikipedia/commons/b/bc/Florida_Algae_Bloom_0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848" y="3048000"/>
              <a:ext cx="5715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213309" y="2956727"/>
            <a:ext cx="5161128" cy="3901273"/>
            <a:chOff x="2001672" y="990600"/>
            <a:chExt cx="5161128" cy="3901273"/>
          </a:xfrm>
        </p:grpSpPr>
        <p:sp>
          <p:nvSpPr>
            <p:cNvPr id="114" name="Rectangle 113"/>
            <p:cNvSpPr/>
            <p:nvPr/>
          </p:nvSpPr>
          <p:spPr>
            <a:xfrm>
              <a:off x="2001672" y="990600"/>
              <a:ext cx="5161128" cy="3901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988" name="Picture 4" descr="http://upload.wikimedia.org/wikipedia/commons/thumb/9/90/Shpilje_Hydro_Power_Plant.jpg/640px-Shpilje_Hydro_Power_Plan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450" y="1058049"/>
              <a:ext cx="5040150" cy="3780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4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9593E-6 C 0.01684 0.00694 0.02101 0.01156 0.03871 0.01411 C 0.04271 0.0155 0.04722 0.01503 0.05069 0.01804 C 0.05226 0.01943 0.05347 0.02128 0.05521 0.02197 C 0.06059 0.02405 0.06614 0.02452 0.07153 0.0259 C 0.08021 0.02798 0.08837 0.0333 0.09687 0.03585 C 0.10625 0.03885 0.1158 0.04047 0.12535 0.04186 C 0.14462 0.04787 0.16424 0.05366 0.18351 0.05967 C 0.19028 0.06406 0.19913 0.07031 0.2059 0.07354 C 0.20885 0.07493 0.21476 0.07771 0.21476 0.07771 C 0.21927 0.08349 0.22222 0.08557 0.2283 0.08765 C 0.23281 0.09644 0.24149 0.10014 0.24913 0.10338 C 0.25382 0.10985 0.25955 0.10916 0.26562 0.11332 C 0.27708 0.12095 0.26371 0.11471 0.27448 0.11933 C 0.28385 0.12743 0.2967 0.12812 0.30746 0.13136 C 0.31701 0.13414 0.32639 0.13922 0.33576 0.14316 C 0.34201 0.14894 0.34878 0.15403 0.35521 0.15911 C 0.35972 0.16281 0.36545 0.16189 0.37014 0.16513 C 0.37465 0.16813 0.37743 0.17391 0.38194 0.17692 C 0.39184 0.18363 0.40104 0.19218 0.4118 0.19681 C 0.42101 0.20537 0.43073 0.20791 0.44167 0.21092 C 0.44809 0.21647 0.45191 0.21647 0.45955 0.21878 C 0.46944 0.22179 0.47795 0.22803 0.48802 0.23081 C 0.49826 0.23959 0.50851 0.23936 0.51927 0.24468 C 0.52778 0.24884 0.53611 0.25717 0.54462 0.26064 C 0.54809 0.26203 0.55174 0.26295 0.55521 0.26457 C 0.56701 0.27058 0.57135 0.2796 0.58507 0.28238 C 0.61042 0.2944 0.63055 0.2951 0.65816 0.29625 C 0.66684 0.29834 0.67517 0.30065 0.68351 0.30435 C 0.68802 0.3062 0.69687 0.31013 0.69687 0.31013 C 0.70781 0.32008 0.7243 0.32216 0.73715 0.32216 " pathEditMode="relative" ptsTypes="ffffffffffffffffffffffffffffffA">
                                      <p:cBhvr>
                                        <p:cTn id="2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903 C 0.01232 -0.00741 0.01232 -0.00463 0.02222 0.00162 C 0.02482 0.00324 0.02691 0.00301 0.02951 0.0044 C 0.04149 0.00995 0.02673 0.0037 0.03698 0.01111 C 0.03923 0.01273 0.04218 0.01227 0.04444 0.01389 C 0.05278 0.01968 0.06076 0.02639 0.06979 0.03009 C 0.07604 0.03796 0.08455 0.03866 0.09097 0.04491 C 0.09253 0.0463 0.09375 0.04838 0.09531 0.04907 C 0.10243 0.05231 0.11441 0.05231 0.1217 0.05324 C 0.13264 0.05787 0.14462 0.05995 0.15573 0.06389 C 0.16007 0.06551 0.1625 0.06829 0.16736 0.06944 C 0.17205 0.07292 0.17604 0.07801 0.18107 0.08032 C 0.1868 0.08565 0.19357 0.09074 0.19913 0.09653 C 0.20347 0.10093 0.20712 0.10602 0.2118 0.10995 C 0.21684 0.11944 0.22534 0.12269 0.23298 0.12755 C 0.2434 0.13426 0.25104 0.14398 0.26267 0.14653 C 0.27066 0.15324 0.28107 0.15579 0.29028 0.15741 C 0.29965 0.16134 0.3092 0.16505 0.31892 0.1669 C 0.32639 0.17014 0.33437 0.17014 0.34218 0.17361 C 0.35225 0.17801 0.36128 0.1831 0.37187 0.18588 C 0.38246 0.19444 0.37708 0.19144 0.38767 0.19537 C 0.43559 0.23218 0.49323 0.22153 0.54774 0.22245 C 0.56423 0.22431 0.58073 0.22847 0.59757 0.23056 C 0.59982 0.23148 0.60156 0.23356 0.60382 0.23449 C 0.6059 0.23542 0.60816 0.23519 0.61024 0.23588 C 0.61632 0.23773 0.61041 0.23657 0.61666 0.24005 C 0.62187 0.24282 0.62812 0.24352 0.6335 0.24537 C 0.6408 0.25139 0.65625 0.25579 0.66528 0.25764 C 0.68698 0.26875 0.68593 0.26181 0.72569 0.26296 C 0.74427 0.26412 0.76232 0.26713 0.7809 0.26713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5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C 0.03038 0.01412 0.03663 0.01435 0.06979 0.01666 C 0.07431 0.01875 0.07882 0.02013 0.08334 0.02222 C 0.08959 0.025 0.09427 0.03078 0.1 0.03472 C 0.1092 0.04097 0.12205 0.04652 0.13229 0.05 C 0.14254 0.06365 0.16198 0.06296 0.175 0.06388 C 0.19236 0.06851 0.21059 0.06342 0.22813 0.06805 C 0.23959 0.07824 0.22205 0.06319 0.23542 0.07222 C 0.23872 0.07453 0.24167 0.07777 0.24479 0.08055 C 0.2467 0.08217 0.24913 0.08171 0.25104 0.08333 C 0.25816 0.08981 0.26684 0.09259 0.275 0.09583 C 0.28038 0.09791 0.28455 0.10254 0.28959 0.10555 C 0.29792 0.11064 0.30764 0.11504 0.31667 0.11805 C 0.32066 0.12175 0.32483 0.12175 0.32917 0.125 C 0.33542 0.12963 0.34167 0.13333 0.34792 0.1375 C 0.35573 0.14282 0.36302 0.14976 0.37084 0.15555 C 0.37743 0.16064 0.36979 0.15185 0.37813 0.15972 C 0.3849 0.1662 0.37674 0.16273 0.38629 0.16527 C 0.39479 0.17268 0.39028 0.17037 0.4 0.17222 C 0.40955 0.17662 0.41875 0.18333 0.42795 0.18888 C 0.4342 0.19259 0.44132 0.1949 0.44792 0.19722 C 0.45365 0.1993 0.45886 0.203 0.46459 0.20555 C 0.47344 0.21458 0.48438 0.2125 0.49566 0.21388 C 0.49948 0.21435 0.50729 0.21527 0.50729 0.21527 C 0.51441 0.21851 0.5217 0.22106 0.52917 0.22361 C 0.53577 0.22893 0.54149 0.22939 0.54896 0.23194 C 0.55452 0.2368 0.5507 0.23425 0.56024 0.2375 C 0.56806 0.24004 0.57535 0.24699 0.58316 0.24861 C 0.59063 0.25 0.60521 0.25138 0.60521 0.25138 C 0.61302 0.25486 0.62136 0.25486 0.62917 0.25833 C 0.6349 0.26088 0.64028 0.26504 0.64584 0.26805 C 0.64983 0.27013 0.65452 0.26967 0.65834 0.27222 C 0.66545 0.27708 0.66997 0.28402 0.67813 0.28611 C 0.68507 0.29305 0.69132 0.29444 0.7 0.29444 " pathEditMode="relative" ptsTypes="fffffffffffffffffffffffffffffffffA">
                                      <p:cBhvr>
                                        <p:cTn id="2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88889E-6 C 0.01962 0.01041 0.03455 0.01643 0.05521 0.01805 C 0.06233 0.02129 0.07066 0.02199 0.07813 0.02361 C 0.08316 0.02708 0.08715 0.03009 0.09271 0.03194 C 0.09705 0.03564 0.10174 0.0368 0.10625 0.04027 C 0.11389 0.04606 0.12118 0.053 0.12813 0.05972 C 0.13316 0.06458 0.1309 0.06087 0.13542 0.06388 C 0.14462 0.07013 0.15538 0.07638 0.16563 0.07916 C 0.17326 0.08425 0.18125 0.08449 0.18958 0.08611 C 0.19965 0.0905 0.20781 0.09212 0.21875 0.09305 C 0.22917 0.09536 0.23854 0.09791 0.24896 0.09999 C 0.2533 0.10092 0.25556 0.10324 0.25938 0.10555 C 0.26146 0.10671 0.26563 0.10833 0.26563 0.10833 C 0.27014 0.11296 0.27552 0.11504 0.28021 0.11944 C 0.28872 0.12754 0.29931 0.13518 0.30938 0.14027 C 0.31319 0.14212 0.31719 0.14328 0.32083 0.14583 C 0.32813 0.15069 0.33628 0.1537 0.34375 0.15833 C 0.35434 0.16481 0.34358 0.16111 0.35417 0.16388 C 0.36354 0.17013 0.37309 0.17777 0.38333 0.18055 C 0.3908 0.18726 0.40573 0.19212 0.41458 0.19722 C 0.4191 0.19976 0.4224 0.20439 0.42708 0.20694 C 0.44497 0.21643 0.46302 0.22523 0.48125 0.23333 C 0.48906 0.2368 0.49601 0.24305 0.50417 0.24583 C 0.50694 0.24675 0.50972 0.24652 0.5125 0.24722 C 0.51389 0.24745 0.51528 0.24814 0.51667 0.24861 C 0.51771 0.24907 0.51875 0.24953 0.51979 0.24999 C 0.52257 0.25092 0.52535 0.25185 0.52813 0.25277 C 0.52951 0.25324 0.53229 0.25416 0.53229 0.25416 C 0.53819 0.26203 0.54549 0.2581 0.55208 0.26388 C 0.5592 0.27036 0.5559 0.26828 0.56146 0.27083 C 0.56545 0.27893 0.56997 0.28773 0.57604 0.29305 C 0.57865 0.30347 0.57483 0.29097 0.58021 0.29999 C 0.58194 0.303 0.58472 0.31365 0.58542 0.31666 C 0.58594 0.31851 0.58767 0.31921 0.58854 0.32083 C 0.59115 0.32499 0.59149 0.32638 0.59583 0.32638 " pathEditMode="relative" ptsTypes="ffffffffffffffffffffffffffffffffffA">
                                      <p:cBhvr>
                                        <p:cTn id="3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33333E-6 C 0.00834 0.00833 0.01633 0.01736 0.02501 0.025 C 0.02744 0.02708 0.03091 0.02592 0.03334 0.02778 C 0.03907 0.03194 0.04549 0.03588 0.05105 0.04028 C 0.05608 0.04444 0.06095 0.04907 0.06668 0.05139 C 0.0757 0.05509 0.0856 0.05509 0.0948 0.05833 C 0.11181 0.06458 0.12813 0.07292 0.14584 0.075 C 0.16893 0.08125 0.14341 0.07477 0.20418 0.07778 C 0.20921 0.07801 0.21511 0.08148 0.2198 0.08333 C 0.22605 0.08565 0.23352 0.0868 0.23942 0.09028 C 0.25504 0.09884 0.26911 0.1118 0.28438 0.12083 C 0.28872 0.12338 0.29341 0.12384 0.29793 0.12639 C 0.30678 0.13171 0.31546 0.13773 0.32501 0.14028 C 0.33456 0.14653 0.34688 0.14768 0.3573 0.15 C 0.3639 0.15347 0.37102 0.15532 0.37813 0.15694 C 0.39254 0.16458 0.40608 0.17083 0.42084 0.17639 C 0.42692 0.1787 0.43247 0.18264 0.43855 0.18472 C 0.45018 0.19722 0.46424 0.20208 0.47813 0.20833 C 0.48595 0.2118 0.49272 0.21713 0.50105 0.21944 C 0.51286 0.22755 0.52657 0.23171 0.53959 0.23611 C 0.54445 0.23773 0.55348 0.24375 0.5573 0.24583 C 0.56424 0.24954 0.57379 0.25139 0.58126 0.25278 C 0.58786 0.25856 0.58108 0.25347 0.59376 0.25694 C 0.59931 0.25833 0.60383 0.2625 0.60938 0.26389 C 0.62622 0.27523 0.64497 0.27592 0.66355 0.27778 C 0.68438 0.28704 0.66251 0.27778 0.72188 0.28055 C 0.72605 0.28079 0.7323 0.28403 0.73647 0.28472 C 0.76355 0.29676 0.76685 0.29583 0.80105 0.29583 " pathEditMode="relative" ptsTypes="fffffffffffffffffffffffffffA">
                                      <p:cBhvr>
                                        <p:cTn id="3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1111E-6 C 0.0139 0.00046 0.02778 0.00046 0.04167 0.00139 C 0.0474 0.00162 0.05261 0.00741 0.05834 0.00833 C 0.06355 0.00903 0.06876 0.00926 0.07397 0.00972 C 0.0816 0.01227 0.08942 0.01366 0.09688 0.01667 C 0.10261 0.01898 0.1073 0.02153 0.11251 0.025 C 0.11598 0.02732 0.12015 0.02778 0.12397 0.02917 C 0.12883 0.03079 0.13282 0.03472 0.13751 0.03611 C 0.14011 0.03681 0.14879 0.03843 0.15105 0.03889 C 0.1599 0.04283 0.14584 0.03681 0.16042 0.04167 C 0.16251 0.04236 0.16667 0.04445 0.16667 0.04445 C 0.16997 0.05093 0.17709 0.05463 0.1823 0.05833 C 0.20018 0.07153 0.20782 0.06968 0.23126 0.07083 C 0.23733 0.07245 0.2441 0.07477 0.25001 0.07778 C 0.25383 0.07963 0.2566 0.0831 0.26042 0.08472 C 0.27362 0.09792 0.28108 0.09884 0.29688 0.10417 C 0.30018 0.10695 0.30383 0.10903 0.3073 0.11111 C 0.30938 0.11227 0.31355 0.11389 0.31355 0.11389 C 0.31459 0.11528 0.31546 0.1169 0.31667 0.11806 C 0.31789 0.11921 0.31962 0.11945 0.32084 0.12083 C 0.32813 0.12917 0.32015 0.12477 0.32709 0.12778 C 0.3356 0.13634 0.34306 0.14421 0.35313 0.14861 C 0.35799 0.1507 0.36164 0.15533 0.36667 0.15695 C 0.37327 0.16366 0.36806 0.15949 0.37605 0.1625 C 0.37813 0.1632 0.3823 0.16528 0.3823 0.16528 C 0.38629 0.17338 0.39515 0.17616 0.40209 0.17917 C 0.40626 0.18102 0.4132 0.18658 0.41667 0.18889 C 0.42084 0.19167 0.4264 0.19259 0.43108 0.19445 C 0.44272 0.19908 0.45383 0.2037 0.46563 0.20695 C 0.47692 0.21713 0.49098 0.21458 0.50417 0.21528 C 0.51494 0.22014 0.52622 0.22315 0.53751 0.22639 C 0.54497 0.22847 0.53577 0.22685 0.5448 0.23056 C 0.54844 0.23195 0.55244 0.23218 0.55626 0.23333 C 0.55851 0.23403 0.56025 0.23704 0.56251 0.2375 C 0.57119 0.23912 0.58855 0.24028 0.58855 0.24028 C 0.6014 0.24607 0.62674 0.24398 0.63647 0.24445 C 0.64601 0.24861 0.63074 0.24236 0.65417 0.24722 C 0.65608 0.24769 0.65765 0.24908 0.65938 0.25 C 0.67292 0.25671 0.68282 0.25208 0.70105 0.25278 C 0.70782 0.25463 0.71424 0.25741 0.72084 0.25972 C 0.73056 0.26829 0.73959 0.26806 0.75105 0.27083 C 0.75851 0.27269 0.7599 0.27361 0.76876 0.27361 " pathEditMode="relative" ptsTypes="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75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25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75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5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685800"/>
          </a:xfrm>
        </p:spPr>
        <p:txBody>
          <a:bodyPr/>
          <a:lstStyle/>
          <a:p>
            <a:r>
              <a:rPr lang="en-US" b="1" smtClean="0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0"/>
            <a:ext cx="2743200" cy="6858000"/>
          </a:xfrm>
        </p:spPr>
        <p:txBody>
          <a:bodyPr/>
          <a:lstStyle/>
          <a:p>
            <a:pPr eaLnBrk="1" hangingPunct="1"/>
            <a:r>
              <a:rPr lang="en-US" sz="2500" b="1" dirty="0"/>
              <a:t>Problem</a:t>
            </a:r>
            <a:r>
              <a:rPr lang="en-US" sz="2500" dirty="0"/>
              <a:t>: Nitrogen in atmosphere (N</a:t>
            </a:r>
            <a:r>
              <a:rPr lang="en-US" sz="2500" baseline="-16000" dirty="0"/>
              <a:t>2</a:t>
            </a:r>
            <a:r>
              <a:rPr lang="en-US" sz="2500" dirty="0"/>
              <a:t>) is </a:t>
            </a:r>
            <a:r>
              <a:rPr lang="en-US" sz="2500" dirty="0" smtClean="0"/>
              <a:t>unusable</a:t>
            </a:r>
          </a:p>
          <a:p>
            <a:pPr lvl="1" eaLnBrk="1" hangingPunct="1"/>
            <a:r>
              <a:rPr lang="en-US" sz="2100" dirty="0" smtClean="0"/>
              <a:t>N</a:t>
            </a:r>
            <a:r>
              <a:rPr lang="en-US" sz="2100" baseline="-16000" dirty="0" smtClean="0"/>
              <a:t>2</a:t>
            </a:r>
            <a:r>
              <a:rPr lang="en-US" sz="2100" dirty="0" smtClean="0"/>
              <a:t> bonds very stable</a:t>
            </a:r>
            <a:endParaRPr lang="en-US" sz="2100" dirty="0"/>
          </a:p>
          <a:p>
            <a:pPr eaLnBrk="1" hangingPunct="1"/>
            <a:r>
              <a:rPr lang="en-US" sz="2500" dirty="0" smtClean="0"/>
              <a:t>Nitrogen needed to build DNA</a:t>
            </a:r>
          </a:p>
        </p:txBody>
      </p:sp>
      <p:pic>
        <p:nvPicPr>
          <p:cNvPr id="20" name="Picture 5" descr="Bdna_cropp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813674" cy="26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977"/>
            <a:ext cx="4790170" cy="410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8" y="1993599"/>
            <a:ext cx="5814316" cy="309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371600" y="1295400"/>
            <a:ext cx="4191000" cy="1905000"/>
            <a:chOff x="457200" y="5334000"/>
            <a:chExt cx="2971800" cy="1295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00200" y="5715000"/>
              <a:ext cx="6858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00200" y="5943600"/>
              <a:ext cx="6858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676400" y="6172200"/>
              <a:ext cx="6858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457200" y="53340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N</a:t>
              </a:r>
              <a:endParaRPr lang="en-US" sz="8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133600" y="53340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N</a:t>
              </a:r>
              <a:endParaRPr lang="en-US" sz="8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6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685800"/>
          </a:xfrm>
        </p:spPr>
        <p:txBody>
          <a:bodyPr/>
          <a:lstStyle/>
          <a:p>
            <a:pPr algn="l"/>
            <a:r>
              <a:rPr lang="en-US" smtClean="0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Step 1: Soil Bacteria convert N2 into usable nitrates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Step 2: Bacteria absorb nitrates… release N waste into air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447800"/>
            <a:ext cx="800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n-lt"/>
              </a:rPr>
              <a:t>Step 3: Producers absorb </a:t>
            </a:r>
            <a:r>
              <a:rPr lang="en-US" sz="2400" dirty="0" smtClean="0">
                <a:latin typeface="+mn-lt"/>
              </a:rPr>
              <a:t>nitrates </a:t>
            </a:r>
            <a:r>
              <a:rPr lang="en-US" sz="2400" dirty="0">
                <a:latin typeface="+mn-lt"/>
              </a:rPr>
              <a:t>through their roots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n-lt"/>
              </a:rPr>
              <a:t>Step 4: Consumers ingest N through the food chain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n-lt"/>
                <a:cs typeface="Arial" charset="0"/>
              </a:rPr>
              <a:t>Step 5: Decomposers obtain N from the dead… return </a:t>
            </a:r>
            <a:r>
              <a:rPr lang="en-US" sz="2400" dirty="0" smtClean="0">
                <a:latin typeface="+mn-lt"/>
                <a:cs typeface="Arial" charset="0"/>
              </a:rPr>
              <a:t>nitrates </a:t>
            </a:r>
            <a:r>
              <a:rPr lang="en-US" sz="2400" dirty="0">
                <a:latin typeface="+mn-lt"/>
                <a:cs typeface="Arial" charset="0"/>
              </a:rPr>
              <a:t>to soil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CD73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53" name="Picture 21" descr="http://states.phillipmartin.info/north_carolina/north_carolina_squirr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1636713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http://biology.phillipmartin.info/science_coffee_pla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76500"/>
            <a:ext cx="167954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7" name="Picture 25" descr="http://www.clker.com/cliparts/d/I/3/Z/x/C/bacteria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94338"/>
            <a:ext cx="1219200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04800" y="83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N2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447800" y="59277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Nitrates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6019800" y="62325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Nitrates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696200" y="55467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Nitrates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248400" y="5699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Nitrates</a:t>
            </a:r>
          </a:p>
        </p:txBody>
      </p:sp>
      <p:pic>
        <p:nvPicPr>
          <p:cNvPr id="18466" name="Picture 34" descr="http://www.clker.com/cliparts/d/I/3/Z/x/C/bacteria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7550"/>
            <a:ext cx="12192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391400" y="6003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Nitrates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7924800" y="4495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N2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4800600" y="41751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N</a:t>
            </a:r>
          </a:p>
        </p:txBody>
      </p:sp>
      <p:pic>
        <p:nvPicPr>
          <p:cNvPr id="18470" name="Picture 38" descr="http://www.clker.com/cliparts/0/9/3/5/1195428629447314530johnny_automatic_big_mushroom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104775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2895600" y="3870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3810000" y="52419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N</a:t>
            </a:r>
          </a:p>
        </p:txBody>
      </p:sp>
      <p:sp>
        <p:nvSpPr>
          <p:cNvPr id="18473" name="WordArt 41"/>
          <p:cNvSpPr>
            <a:spLocks noChangeArrowheads="1" noChangeShapeType="1" noTextEdit="1"/>
          </p:cNvSpPr>
          <p:nvPr/>
        </p:nvSpPr>
        <p:spPr bwMode="auto">
          <a:xfrm>
            <a:off x="228600" y="6324600"/>
            <a:ext cx="3048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1</a:t>
            </a:r>
          </a:p>
        </p:txBody>
      </p:sp>
      <p:sp>
        <p:nvSpPr>
          <p:cNvPr id="18474" name="WordArt 42"/>
          <p:cNvSpPr>
            <a:spLocks noChangeArrowheads="1" noChangeShapeType="1" noTextEdit="1"/>
          </p:cNvSpPr>
          <p:nvPr/>
        </p:nvSpPr>
        <p:spPr bwMode="auto">
          <a:xfrm>
            <a:off x="8763000" y="4495800"/>
            <a:ext cx="3048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2</a:t>
            </a:r>
          </a:p>
        </p:txBody>
      </p:sp>
      <p:sp>
        <p:nvSpPr>
          <p:cNvPr id="18475" name="WordArt 43"/>
          <p:cNvSpPr>
            <a:spLocks noChangeArrowheads="1" noChangeShapeType="1" noTextEdit="1"/>
          </p:cNvSpPr>
          <p:nvPr/>
        </p:nvSpPr>
        <p:spPr bwMode="auto">
          <a:xfrm>
            <a:off x="6096000" y="3886200"/>
            <a:ext cx="3048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3</a:t>
            </a:r>
          </a:p>
        </p:txBody>
      </p:sp>
      <p:sp>
        <p:nvSpPr>
          <p:cNvPr id="18476" name="WordArt 44"/>
          <p:cNvSpPr>
            <a:spLocks noChangeArrowheads="1" noChangeShapeType="1" noTextEdit="1"/>
          </p:cNvSpPr>
          <p:nvPr/>
        </p:nvSpPr>
        <p:spPr bwMode="auto">
          <a:xfrm>
            <a:off x="2133600" y="4038600"/>
            <a:ext cx="3048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4</a:t>
            </a:r>
          </a:p>
        </p:txBody>
      </p:sp>
      <p:sp>
        <p:nvSpPr>
          <p:cNvPr id="18477" name="WordArt 45"/>
          <p:cNvSpPr>
            <a:spLocks noChangeArrowheads="1" noChangeShapeType="1" noTextEdit="1"/>
          </p:cNvSpPr>
          <p:nvPr/>
        </p:nvSpPr>
        <p:spPr bwMode="auto">
          <a:xfrm>
            <a:off x="4495800" y="5181600"/>
            <a:ext cx="3048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5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838200" y="6324600"/>
            <a:ext cx="2209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Nitrogen fixation</a:t>
            </a:r>
          </a:p>
        </p:txBody>
      </p:sp>
    </p:spTree>
    <p:extLst>
      <p:ext uri="{BB962C8B-B14F-4D97-AF65-F5344CB8AC3E}">
        <p14:creationId xmlns:p14="http://schemas.microsoft.com/office/powerpoint/2010/main" val="4165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22222E-6 C -0.00261 0.02153 -0.00591 0.04444 -0.01199 0.06458 C -0.01511 0.08935 -0.01546 0.11366 -0.02067 0.13796 C -0.02344 0.16713 -0.02587 0.19607 -0.02761 0.22546 C -0.02709 0.26366 -0.02692 0.30208 -0.02587 0.34028 C -0.02483 0.37708 -0.01633 0.41389 -0.01372 0.45069 C -0.01199 0.475 -0.01303 0.47894 -0.01025 0.49884 C -0.00886 0.50926 -0.00504 0.51852 -0.00348 0.52894 C -0.0007 0.54792 0.00051 0.56667 0.00694 0.58403 C 0.01006 0.60463 0.01996 0.6169 0.02933 0.63218 C 0.03506 0.64167 0.0361 0.65139 0.04322 0.65764 C 0.05051 0.67315 0.04183 0.6581 0.05173 0.66667 C 0.05381 0.66852 0.05485 0.67199 0.05694 0.67361 C 0.06163 0.67732 0.0717 0.67593 0.07586 0.67593 " pathEditMode="relative" ptsTypes="fffffffffffffA">
                                      <p:cBhvr>
                                        <p:cTn id="11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76 C 0.01718 0.02685 0.05 0.02662 0.06788 0.02731 C 0.10451 0.0287 0.1408 0.02986 0.17777 0.03055 C 0.21753 0.03333 0.25972 0.02708 0.29791 0.03287 C 0.33021 0.03217 0.3585 0.03102 0.39045 0.03055 C 0.40277 0.02916 0.4158 0.02824 0.42864 0.02731 C 0.43802 0.02592 0.43229 0.02708 0.44427 0.02338 C 0.44722 0.02245 0.45121 0.02222 0.45486 0.02176 C 0.45659 0.02153 0.46007 0.02083 0.46007 0.02106 C 0.46632 0.01805 0.475 0.01643 0.4809 0.01389 C 0.48889 0.01018 0.49774 0.00717 0.50711 0.00416 C 0.52465 -0.00116 0.49878 0.00694 0.51771 0.00023 C 0.521 -0.00093 0.52795 -0.00301 0.52795 -0.00278 C 0.53211 -0.00579 0.53055 -0.0044 0.53333 -0.00672 " pathEditMode="relative" rAng="0" ptsTypes="fffffffffffffA">
                                      <p:cBhvr>
                                        <p:cTn id="1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1343 0.00712 -0.02801 0.01215 -0.04144 C 0.01389 -0.05417 0.01528 -0.06505 0.02066 -0.07593 C 0.02726 -0.11065 0.02413 -0.08797 0.02413 -0.14491 " pathEditMode="relative" ptsTypes="fffA">
                                      <p:cBhvr>
                                        <p:cTn id="46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1851 -0.0007 -0.0368 -0.00174 -0.05532 C -0.00209 -0.0618 -0.00538 -0.06736 -0.00695 -0.07361 C -0.01233 -0.09513 -0.01719 -0.11134 -0.02587 -0.13101 C -0.03334 -0.14791 -0.03993 -0.16666 -0.04653 -0.18402 C -0.05243 -0.19953 -0.04288 -0.18125 -0.05174 -0.20023 C -0.05608 -0.20902 -0.06007 -0.21967 -0.06545 -0.22777 C -0.07483 -0.24189 -0.07066 -0.23171 -0.07934 -0.24838 C -0.08403 -0.2574 -0.08785 -0.27222 -0.09479 -0.27824 C -0.10226 -0.28495 -0.10955 -0.29236 -0.11719 -0.29884 C -0.12726 -0.32129 -0.11684 -0.30023 -0.12934 -0.31967 C -0.13281 -0.32523 -0.13438 -0.33263 -0.13785 -0.33796 C -0.13976 -0.34097 -0.14271 -0.34213 -0.14479 -0.3449 C -0.15156 -0.35393 -0.15486 -0.3618 -0.16372 -0.36782 C -0.17153 -0.38333 -0.16233 -0.36805 -0.1724 -0.37708 C -0.19097 -0.39351 -0.1625 -0.37407 -0.18438 -0.39097 C -0.18594 -0.39213 -0.18802 -0.39213 -0.18959 -0.39328 C -0.1915 -0.39444 -0.19288 -0.39652 -0.19479 -0.39768 C -0.19809 -0.39953 -0.20521 -0.40231 -0.20521 -0.40231 C -0.21615 -0.4125 -0.22622 -0.4162 -0.23959 -0.41851 C -0.2441 -0.4206 -0.24896 -0.42083 -0.25347 -0.42314 C -0.25538 -0.42407 -0.25677 -0.42662 -0.25868 -0.42777 C -0.27257 -0.43588 -0.28698 -0.44166 -0.30174 -0.44606 C -0.30799 -0.44791 -0.31285 -0.45324 -0.31893 -0.45532 C -0.33507 -0.46064 -0.3507 -0.46643 -0.36719 -0.46898 C -0.40122 -0.46713 -0.4349 -0.46412 -0.46893 -0.46203 C -0.475 -0.45972 -0.47292 -0.46157 -0.47587 -0.45763 " pathEditMode="relative" ptsTypes="ffffffffffffffffffffffffffA">
                                      <p:cBhvr>
                                        <p:cTn id="51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8 -0.01343 0.00278 0.00439 -0.00694 -0.01135 C -0.00937 -0.01528 -0.01372 -0.01667 -0.01719 -0.01829 C -0.02066 -0.02292 -0.02378 -0.02824 -0.0276 -0.03218 C -0.03056 -0.03519 -0.03351 -0.03797 -0.03628 -0.04121 C -0.0533 -0.06181 -0.04028 -0.04954 -0.05174 -0.05973 C -0.05399 -0.06898 -0.06562 -0.08588 -0.0724 -0.0919 C -0.07691 -0.10394 -0.08264 -0.11436 -0.08958 -0.12408 C -0.09167 -0.13264 -0.09583 -0.13866 -0.09826 -0.14699 C -0.10139 -0.15718 -0.10035 -0.16042 -0.10521 -0.16783 C -0.10833 -0.17269 -0.11545 -0.18148 -0.11545 -0.18148 " pathEditMode="relative" ptsTypes="ffffffffffA">
                                      <p:cBhvr>
                                        <p:cTn id="61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59 -0.00718 -0.0118 -0.01667 -0.01892 -0.02292 C -0.03125 -0.03403 -0.02916 -0.0301 -0.04132 -0.03681 C -0.05694 -0.04561 -0.06979 -0.05649 -0.08628 -0.06204 C -0.10694 -0.06135 -0.1276 -0.06112 -0.14826 -0.05973 C -0.15868 -0.05903 -0.17934 -0.0551 -0.17934 -0.0551 " pathEditMode="relative" ptsTypes="fffffA">
                                      <p:cBhvr>
                                        <p:cTn id="73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1527 0.00035 0.03078 0.00174 0.04606 C 0.00243 0.05486 0.00677 0.06458 0.00851 0.07361 C 0.01024 0.08194 0.01059 0.0912 0.01372 0.09884 C 0.02274 0.12037 0.03455 0.14051 0.04479 0.16111 C 0.05 0.17129 0.05556 0.1743 0.06198 0.18171 C 0.06771 0.18842 0.07448 0.19467 0.07934 0.20231 C 0.08681 0.21412 0.08976 0.21851 0.10174 0.21851 " pathEditMode="relative" ptsTypes="fffffffA">
                                      <p:cBhvr>
                                        <p:cTn id="84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0.03055 0.02882 0.04745 0.04827 0.06203 C 0.05122 0.06412 0.05382 0.06689 0.05677 0.06898 C 0.05955 0.07083 0.06268 0.07175 0.06545 0.07361 C 0.07136 0.07754 0.07049 0.08009 0.07743 0.08287 C 0.08177 0.08472 0.1007 0.08703 0.1033 0.0875 C 0.12778 0.0956 0.15417 0.10277 0.17917 0.10578 C 0.19219 0.11018 0.20573 0.10995 0.21893 0.11273 C 0.22205 0.11342 0.23108 0.11597 0.23438 0.11736 C 0.23785 0.11875 0.24479 0.12199 0.24479 0.12199 C 0.26511 0.12013 0.2849 0.12129 0.3 0.10115 " pathEditMode="relative" ptsTypes="ffffffffffA">
                                      <p:cBhvr>
                                        <p:cTn id="89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p"/>
      <p:bldP spid="18458" grpId="0" uiExpand="1"/>
      <p:bldP spid="18460" grpId="0" uiExpand="1"/>
      <p:bldP spid="18460" grpId="1" uiExpand="1"/>
      <p:bldP spid="18461" grpId="0" uiExpand="1"/>
      <p:bldP spid="18463" grpId="0" uiExpand="1"/>
      <p:bldP spid="18464" grpId="0" uiExpand="1"/>
      <p:bldP spid="18464" grpId="1" uiExpand="1"/>
      <p:bldP spid="18462" grpId="0" uiExpand="1"/>
      <p:bldP spid="18462" grpId="1"/>
      <p:bldP spid="18467" grpId="0"/>
      <p:bldP spid="18467" grpId="1"/>
      <p:bldP spid="18468" grpId="0" uiExpand="1"/>
      <p:bldP spid="18468" grpId="1" uiExpand="1"/>
      <p:bldP spid="18471" grpId="0"/>
      <p:bldP spid="18471" grpId="1"/>
      <p:bldP spid="18472" grpId="0"/>
      <p:bldP spid="18472" grpId="1"/>
      <p:bldP spid="18478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Role of Lightning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4600"/>
            <a:ext cx="9144000" cy="1524000"/>
          </a:xfrm>
        </p:spPr>
        <p:txBody>
          <a:bodyPr/>
          <a:lstStyle/>
          <a:p>
            <a:pPr eaLnBrk="1" hangingPunct="1"/>
            <a:r>
              <a:rPr lang="en-US" sz="2700" dirty="0" smtClean="0"/>
              <a:t>Energy from lightning breaks apart N</a:t>
            </a:r>
            <a:r>
              <a:rPr lang="en-US" sz="2700" baseline="-16000" dirty="0" smtClean="0"/>
              <a:t>2</a:t>
            </a:r>
            <a:r>
              <a:rPr lang="en-US" sz="2700" dirty="0" smtClean="0"/>
              <a:t> into N… and O</a:t>
            </a:r>
            <a:r>
              <a:rPr lang="en-US" sz="2700" baseline="-16000" dirty="0" smtClean="0"/>
              <a:t>2</a:t>
            </a:r>
            <a:r>
              <a:rPr lang="en-US" sz="2700" dirty="0" smtClean="0"/>
              <a:t> into O</a:t>
            </a:r>
          </a:p>
          <a:p>
            <a:pPr eaLnBrk="1" hangingPunct="1"/>
            <a:r>
              <a:rPr lang="en-US" sz="2700" dirty="0" smtClean="0"/>
              <a:t>Nitrogen oxides form</a:t>
            </a:r>
          </a:p>
          <a:p>
            <a:pPr eaLnBrk="1" hangingPunct="1"/>
            <a:r>
              <a:rPr lang="en-US" sz="2700" dirty="0" smtClean="0"/>
              <a:t>Nitrogen oxides react with rain water to form </a:t>
            </a:r>
            <a:r>
              <a:rPr lang="en-US" sz="2700" dirty="0" smtClean="0">
                <a:sym typeface="Wingdings" pitchFamily="2" charset="2"/>
              </a:rPr>
              <a:t>Nitrates (NO</a:t>
            </a:r>
            <a:r>
              <a:rPr lang="en-US" sz="2700" baseline="-16000" dirty="0" smtClean="0">
                <a:sym typeface="Wingdings" pitchFamily="2" charset="2"/>
              </a:rPr>
              <a:t>3</a:t>
            </a:r>
            <a:r>
              <a:rPr lang="en-US" sz="2700" dirty="0" smtClean="0">
                <a:sym typeface="Wingdings" pitchFamily="2" charset="2"/>
              </a:rPr>
              <a:t>)</a:t>
            </a:r>
            <a:endParaRPr lang="en-US" sz="2700" dirty="0" smtClean="0"/>
          </a:p>
        </p:txBody>
      </p:sp>
      <p:sp>
        <p:nvSpPr>
          <p:cNvPr id="2" name="Freeform 1"/>
          <p:cNvSpPr/>
          <p:nvPr/>
        </p:nvSpPr>
        <p:spPr>
          <a:xfrm>
            <a:off x="-545910" y="5427259"/>
            <a:ext cx="10467832" cy="2497541"/>
          </a:xfrm>
          <a:custGeom>
            <a:avLst/>
            <a:gdLst>
              <a:gd name="connsiteX0" fmla="*/ 0 w 10467832"/>
              <a:gd name="connsiteY0" fmla="*/ 27296 h 2497541"/>
              <a:gd name="connsiteX1" fmla="*/ 68238 w 10467832"/>
              <a:gd name="connsiteY1" fmla="*/ 81887 h 2497541"/>
              <a:gd name="connsiteX2" fmla="*/ 245659 w 10467832"/>
              <a:gd name="connsiteY2" fmla="*/ 109183 h 2497541"/>
              <a:gd name="connsiteX3" fmla="*/ 354841 w 10467832"/>
              <a:gd name="connsiteY3" fmla="*/ 136478 h 2497541"/>
              <a:gd name="connsiteX4" fmla="*/ 750626 w 10467832"/>
              <a:gd name="connsiteY4" fmla="*/ 150126 h 2497541"/>
              <a:gd name="connsiteX5" fmla="*/ 1446662 w 10467832"/>
              <a:gd name="connsiteY5" fmla="*/ 136478 h 2497541"/>
              <a:gd name="connsiteX6" fmla="*/ 2361062 w 10467832"/>
              <a:gd name="connsiteY6" fmla="*/ 163774 h 2497541"/>
              <a:gd name="connsiteX7" fmla="*/ 2415653 w 10467832"/>
              <a:gd name="connsiteY7" fmla="*/ 191069 h 2497541"/>
              <a:gd name="connsiteX8" fmla="*/ 2524835 w 10467832"/>
              <a:gd name="connsiteY8" fmla="*/ 218365 h 2497541"/>
              <a:gd name="connsiteX9" fmla="*/ 2579426 w 10467832"/>
              <a:gd name="connsiteY9" fmla="*/ 245660 h 2497541"/>
              <a:gd name="connsiteX10" fmla="*/ 2634017 w 10467832"/>
              <a:gd name="connsiteY10" fmla="*/ 259308 h 2497541"/>
              <a:gd name="connsiteX11" fmla="*/ 2756847 w 10467832"/>
              <a:gd name="connsiteY11" fmla="*/ 286603 h 2497541"/>
              <a:gd name="connsiteX12" fmla="*/ 3330053 w 10467832"/>
              <a:gd name="connsiteY12" fmla="*/ 272956 h 2497541"/>
              <a:gd name="connsiteX13" fmla="*/ 3370997 w 10467832"/>
              <a:gd name="connsiteY13" fmla="*/ 259308 h 2497541"/>
              <a:gd name="connsiteX14" fmla="*/ 3466531 w 10467832"/>
              <a:gd name="connsiteY14" fmla="*/ 245660 h 2497541"/>
              <a:gd name="connsiteX15" fmla="*/ 3725838 w 10467832"/>
              <a:gd name="connsiteY15" fmla="*/ 204717 h 2497541"/>
              <a:gd name="connsiteX16" fmla="*/ 3794077 w 10467832"/>
              <a:gd name="connsiteY16" fmla="*/ 191069 h 2497541"/>
              <a:gd name="connsiteX17" fmla="*/ 3848668 w 10467832"/>
              <a:gd name="connsiteY17" fmla="*/ 177421 h 2497541"/>
              <a:gd name="connsiteX18" fmla="*/ 3930555 w 10467832"/>
              <a:gd name="connsiteY18" fmla="*/ 163774 h 2497541"/>
              <a:gd name="connsiteX19" fmla="*/ 3985146 w 10467832"/>
              <a:gd name="connsiteY19" fmla="*/ 150126 h 2497541"/>
              <a:gd name="connsiteX20" fmla="*/ 4094328 w 10467832"/>
              <a:gd name="connsiteY20" fmla="*/ 136478 h 2497541"/>
              <a:gd name="connsiteX21" fmla="*/ 4217158 w 10467832"/>
              <a:gd name="connsiteY21" fmla="*/ 109183 h 2497541"/>
              <a:gd name="connsiteX22" fmla="*/ 4299044 w 10467832"/>
              <a:gd name="connsiteY22" fmla="*/ 95535 h 2497541"/>
              <a:gd name="connsiteX23" fmla="*/ 4421874 w 10467832"/>
              <a:gd name="connsiteY23" fmla="*/ 54592 h 2497541"/>
              <a:gd name="connsiteX24" fmla="*/ 4558352 w 10467832"/>
              <a:gd name="connsiteY24" fmla="*/ 27296 h 2497541"/>
              <a:gd name="connsiteX25" fmla="*/ 4653886 w 10467832"/>
              <a:gd name="connsiteY25" fmla="*/ 0 h 2497541"/>
              <a:gd name="connsiteX26" fmla="*/ 5390865 w 10467832"/>
              <a:gd name="connsiteY26" fmla="*/ 27296 h 2497541"/>
              <a:gd name="connsiteX27" fmla="*/ 6537277 w 10467832"/>
              <a:gd name="connsiteY27" fmla="*/ 40944 h 2497541"/>
              <a:gd name="connsiteX28" fmla="*/ 6687403 w 10467832"/>
              <a:gd name="connsiteY28" fmla="*/ 122830 h 2497541"/>
              <a:gd name="connsiteX29" fmla="*/ 6728346 w 10467832"/>
              <a:gd name="connsiteY29" fmla="*/ 136478 h 2497541"/>
              <a:gd name="connsiteX30" fmla="*/ 6769289 w 10467832"/>
              <a:gd name="connsiteY30" fmla="*/ 177421 h 2497541"/>
              <a:gd name="connsiteX31" fmla="*/ 6837528 w 10467832"/>
              <a:gd name="connsiteY31" fmla="*/ 204717 h 2497541"/>
              <a:gd name="connsiteX32" fmla="*/ 6892119 w 10467832"/>
              <a:gd name="connsiteY32" fmla="*/ 232012 h 2497541"/>
              <a:gd name="connsiteX33" fmla="*/ 7083188 w 10467832"/>
              <a:gd name="connsiteY33" fmla="*/ 272956 h 2497541"/>
              <a:gd name="connsiteX34" fmla="*/ 7219665 w 10467832"/>
              <a:gd name="connsiteY34" fmla="*/ 313899 h 2497541"/>
              <a:gd name="connsiteX35" fmla="*/ 7315200 w 10467832"/>
              <a:gd name="connsiteY35" fmla="*/ 327547 h 2497541"/>
              <a:gd name="connsiteX36" fmla="*/ 9376011 w 10467832"/>
              <a:gd name="connsiteY36" fmla="*/ 313899 h 2497541"/>
              <a:gd name="connsiteX37" fmla="*/ 9485194 w 10467832"/>
              <a:gd name="connsiteY37" fmla="*/ 272956 h 2497541"/>
              <a:gd name="connsiteX38" fmla="*/ 9594376 w 10467832"/>
              <a:gd name="connsiteY38" fmla="*/ 259308 h 2497541"/>
              <a:gd name="connsiteX39" fmla="*/ 9635319 w 10467832"/>
              <a:gd name="connsiteY39" fmla="*/ 245660 h 2497541"/>
              <a:gd name="connsiteX40" fmla="*/ 9908274 w 10467832"/>
              <a:gd name="connsiteY40" fmla="*/ 218365 h 2497541"/>
              <a:gd name="connsiteX41" fmla="*/ 10044752 w 10467832"/>
              <a:gd name="connsiteY41" fmla="*/ 232012 h 2497541"/>
              <a:gd name="connsiteX42" fmla="*/ 10208525 w 10467832"/>
              <a:gd name="connsiteY42" fmla="*/ 245660 h 2497541"/>
              <a:gd name="connsiteX43" fmla="*/ 10235820 w 10467832"/>
              <a:gd name="connsiteY43" fmla="*/ 600502 h 2497541"/>
              <a:gd name="connsiteX44" fmla="*/ 10263116 w 10467832"/>
              <a:gd name="connsiteY44" fmla="*/ 805218 h 2497541"/>
              <a:gd name="connsiteX45" fmla="*/ 10290411 w 10467832"/>
              <a:gd name="connsiteY45" fmla="*/ 859809 h 2497541"/>
              <a:gd name="connsiteX46" fmla="*/ 10317707 w 10467832"/>
              <a:gd name="connsiteY46" fmla="*/ 1009935 h 2497541"/>
              <a:gd name="connsiteX47" fmla="*/ 10331355 w 10467832"/>
              <a:gd name="connsiteY47" fmla="*/ 1064526 h 2497541"/>
              <a:gd name="connsiteX48" fmla="*/ 10358650 w 10467832"/>
              <a:gd name="connsiteY48" fmla="*/ 1241947 h 2497541"/>
              <a:gd name="connsiteX49" fmla="*/ 10372298 w 10467832"/>
              <a:gd name="connsiteY49" fmla="*/ 1310186 h 2497541"/>
              <a:gd name="connsiteX50" fmla="*/ 10385946 w 10467832"/>
              <a:gd name="connsiteY50" fmla="*/ 1405720 h 2497541"/>
              <a:gd name="connsiteX51" fmla="*/ 10413241 w 10467832"/>
              <a:gd name="connsiteY51" fmla="*/ 1528550 h 2497541"/>
              <a:gd name="connsiteX52" fmla="*/ 10426889 w 10467832"/>
              <a:gd name="connsiteY52" fmla="*/ 1610436 h 2497541"/>
              <a:gd name="connsiteX53" fmla="*/ 10454185 w 10467832"/>
              <a:gd name="connsiteY53" fmla="*/ 1719618 h 2497541"/>
              <a:gd name="connsiteX54" fmla="*/ 10467832 w 10467832"/>
              <a:gd name="connsiteY54" fmla="*/ 1815153 h 2497541"/>
              <a:gd name="connsiteX55" fmla="*/ 10454185 w 10467832"/>
              <a:gd name="connsiteY55" fmla="*/ 2197290 h 2497541"/>
              <a:gd name="connsiteX56" fmla="*/ 10413241 w 10467832"/>
              <a:gd name="connsiteY56" fmla="*/ 2224586 h 2497541"/>
              <a:gd name="connsiteX57" fmla="*/ 10358650 w 10467832"/>
              <a:gd name="connsiteY57" fmla="*/ 2251881 h 2497541"/>
              <a:gd name="connsiteX58" fmla="*/ 10276764 w 10467832"/>
              <a:gd name="connsiteY58" fmla="*/ 2279177 h 2497541"/>
              <a:gd name="connsiteX59" fmla="*/ 10235820 w 10467832"/>
              <a:gd name="connsiteY59" fmla="*/ 2292824 h 2497541"/>
              <a:gd name="connsiteX60" fmla="*/ 10153934 w 10467832"/>
              <a:gd name="connsiteY60" fmla="*/ 2306472 h 2497541"/>
              <a:gd name="connsiteX61" fmla="*/ 10099343 w 10467832"/>
              <a:gd name="connsiteY61" fmla="*/ 2320120 h 2497541"/>
              <a:gd name="connsiteX62" fmla="*/ 8093122 w 10467832"/>
              <a:gd name="connsiteY62" fmla="*/ 2333768 h 2497541"/>
              <a:gd name="connsiteX63" fmla="*/ 7792871 w 10467832"/>
              <a:gd name="connsiteY63" fmla="*/ 2374711 h 2497541"/>
              <a:gd name="connsiteX64" fmla="*/ 7738280 w 10467832"/>
              <a:gd name="connsiteY64" fmla="*/ 2402006 h 2497541"/>
              <a:gd name="connsiteX65" fmla="*/ 7629098 w 10467832"/>
              <a:gd name="connsiteY65" fmla="*/ 2429302 h 2497541"/>
              <a:gd name="connsiteX66" fmla="*/ 7492620 w 10467832"/>
              <a:gd name="connsiteY66" fmla="*/ 2456597 h 2497541"/>
              <a:gd name="connsiteX67" fmla="*/ 7342495 w 10467832"/>
              <a:gd name="connsiteY67" fmla="*/ 2483893 h 2497541"/>
              <a:gd name="connsiteX68" fmla="*/ 7287904 w 10467832"/>
              <a:gd name="connsiteY68" fmla="*/ 2497541 h 2497541"/>
              <a:gd name="connsiteX69" fmla="*/ 6318913 w 10467832"/>
              <a:gd name="connsiteY69" fmla="*/ 2483893 h 2497541"/>
              <a:gd name="connsiteX70" fmla="*/ 6196083 w 10467832"/>
              <a:gd name="connsiteY70" fmla="*/ 2470245 h 2497541"/>
              <a:gd name="connsiteX71" fmla="*/ 3111689 w 10467832"/>
              <a:gd name="connsiteY71" fmla="*/ 2456597 h 2497541"/>
              <a:gd name="connsiteX72" fmla="*/ 2988859 w 10467832"/>
              <a:gd name="connsiteY72" fmla="*/ 2442950 h 2497541"/>
              <a:gd name="connsiteX73" fmla="*/ 2934268 w 10467832"/>
              <a:gd name="connsiteY73" fmla="*/ 2429302 h 2497541"/>
              <a:gd name="connsiteX74" fmla="*/ 2797791 w 10467832"/>
              <a:gd name="connsiteY74" fmla="*/ 2415654 h 2497541"/>
              <a:gd name="connsiteX75" fmla="*/ 2756847 w 10467832"/>
              <a:gd name="connsiteY75" fmla="*/ 2402006 h 2497541"/>
              <a:gd name="connsiteX76" fmla="*/ 2593074 w 10467832"/>
              <a:gd name="connsiteY76" fmla="*/ 2374711 h 2497541"/>
              <a:gd name="connsiteX77" fmla="*/ 2456597 w 10467832"/>
              <a:gd name="connsiteY77" fmla="*/ 2347415 h 2497541"/>
              <a:gd name="connsiteX78" fmla="*/ 2388358 w 10467832"/>
              <a:gd name="connsiteY78" fmla="*/ 2333768 h 2497541"/>
              <a:gd name="connsiteX79" fmla="*/ 1705970 w 10467832"/>
              <a:gd name="connsiteY79" fmla="*/ 2347415 h 2497541"/>
              <a:gd name="connsiteX80" fmla="*/ 1651379 w 10467832"/>
              <a:gd name="connsiteY80" fmla="*/ 2361063 h 2497541"/>
              <a:gd name="connsiteX81" fmla="*/ 1569492 w 10467832"/>
              <a:gd name="connsiteY81" fmla="*/ 2374711 h 2497541"/>
              <a:gd name="connsiteX82" fmla="*/ 1501253 w 10467832"/>
              <a:gd name="connsiteY82" fmla="*/ 2388359 h 2497541"/>
              <a:gd name="connsiteX83" fmla="*/ 1310185 w 10467832"/>
              <a:gd name="connsiteY83" fmla="*/ 2415654 h 2497541"/>
              <a:gd name="connsiteX84" fmla="*/ 859809 w 10467832"/>
              <a:gd name="connsiteY84" fmla="*/ 2402006 h 2497541"/>
              <a:gd name="connsiteX85" fmla="*/ 723331 w 10467832"/>
              <a:gd name="connsiteY85" fmla="*/ 2361063 h 2497541"/>
              <a:gd name="connsiteX86" fmla="*/ 641444 w 10467832"/>
              <a:gd name="connsiteY86" fmla="*/ 2333768 h 2497541"/>
              <a:gd name="connsiteX87" fmla="*/ 545910 w 10467832"/>
              <a:gd name="connsiteY87" fmla="*/ 2306472 h 2497541"/>
              <a:gd name="connsiteX88" fmla="*/ 491319 w 10467832"/>
              <a:gd name="connsiteY88" fmla="*/ 2265529 h 2497541"/>
              <a:gd name="connsiteX89" fmla="*/ 409432 w 10467832"/>
              <a:gd name="connsiteY89" fmla="*/ 2210938 h 2497541"/>
              <a:gd name="connsiteX90" fmla="*/ 368489 w 10467832"/>
              <a:gd name="connsiteY90" fmla="*/ 2156347 h 2497541"/>
              <a:gd name="connsiteX91" fmla="*/ 300250 w 10467832"/>
              <a:gd name="connsiteY91" fmla="*/ 2074460 h 2497541"/>
              <a:gd name="connsiteX92" fmla="*/ 232011 w 10467832"/>
              <a:gd name="connsiteY92" fmla="*/ 1924335 h 2497541"/>
              <a:gd name="connsiteX93" fmla="*/ 218364 w 10467832"/>
              <a:gd name="connsiteY93" fmla="*/ 1883392 h 2497541"/>
              <a:gd name="connsiteX94" fmla="*/ 218364 w 10467832"/>
              <a:gd name="connsiteY94" fmla="*/ 109183 h 249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467832" h="2497541">
                <a:moveTo>
                  <a:pt x="0" y="27296"/>
                </a:moveTo>
                <a:cubicBezTo>
                  <a:pt x="22746" y="45493"/>
                  <a:pt x="40604" y="72675"/>
                  <a:pt x="68238" y="81887"/>
                </a:cubicBezTo>
                <a:cubicBezTo>
                  <a:pt x="125004" y="100809"/>
                  <a:pt x="186848" y="98156"/>
                  <a:pt x="245659" y="109183"/>
                </a:cubicBezTo>
                <a:cubicBezTo>
                  <a:pt x="323910" y="123855"/>
                  <a:pt x="247825" y="130183"/>
                  <a:pt x="354841" y="136478"/>
                </a:cubicBezTo>
                <a:cubicBezTo>
                  <a:pt x="486620" y="144230"/>
                  <a:pt x="618698" y="145577"/>
                  <a:pt x="750626" y="150126"/>
                </a:cubicBezTo>
                <a:lnTo>
                  <a:pt x="1446662" y="136478"/>
                </a:lnTo>
                <a:cubicBezTo>
                  <a:pt x="2245907" y="136478"/>
                  <a:pt x="2021976" y="95956"/>
                  <a:pt x="2361062" y="163774"/>
                </a:cubicBezTo>
                <a:cubicBezTo>
                  <a:pt x="2379259" y="172872"/>
                  <a:pt x="2396352" y="184635"/>
                  <a:pt x="2415653" y="191069"/>
                </a:cubicBezTo>
                <a:cubicBezTo>
                  <a:pt x="2451242" y="202932"/>
                  <a:pt x="2491281" y="201588"/>
                  <a:pt x="2524835" y="218365"/>
                </a:cubicBezTo>
                <a:cubicBezTo>
                  <a:pt x="2543032" y="227463"/>
                  <a:pt x="2560377" y="238517"/>
                  <a:pt x="2579426" y="245660"/>
                </a:cubicBezTo>
                <a:cubicBezTo>
                  <a:pt x="2596989" y="252246"/>
                  <a:pt x="2615982" y="254155"/>
                  <a:pt x="2634017" y="259308"/>
                </a:cubicBezTo>
                <a:cubicBezTo>
                  <a:pt x="2728087" y="286185"/>
                  <a:pt x="2609078" y="261976"/>
                  <a:pt x="2756847" y="286603"/>
                </a:cubicBezTo>
                <a:cubicBezTo>
                  <a:pt x="2947916" y="282054"/>
                  <a:pt x="3139119" y="281442"/>
                  <a:pt x="3330053" y="272956"/>
                </a:cubicBezTo>
                <a:cubicBezTo>
                  <a:pt x="3344425" y="272317"/>
                  <a:pt x="3356890" y="262129"/>
                  <a:pt x="3370997" y="259308"/>
                </a:cubicBezTo>
                <a:cubicBezTo>
                  <a:pt x="3402540" y="252999"/>
                  <a:pt x="3434737" y="250551"/>
                  <a:pt x="3466531" y="245660"/>
                </a:cubicBezTo>
                <a:cubicBezTo>
                  <a:pt x="3553020" y="232354"/>
                  <a:pt x="3640031" y="221879"/>
                  <a:pt x="3725838" y="204717"/>
                </a:cubicBezTo>
                <a:cubicBezTo>
                  <a:pt x="3748584" y="200168"/>
                  <a:pt x="3771433" y="196101"/>
                  <a:pt x="3794077" y="191069"/>
                </a:cubicBezTo>
                <a:cubicBezTo>
                  <a:pt x="3812387" y="187000"/>
                  <a:pt x="3830275" y="181099"/>
                  <a:pt x="3848668" y="177421"/>
                </a:cubicBezTo>
                <a:cubicBezTo>
                  <a:pt x="3875803" y="171994"/>
                  <a:pt x="3903420" y="169201"/>
                  <a:pt x="3930555" y="163774"/>
                </a:cubicBezTo>
                <a:cubicBezTo>
                  <a:pt x="3948948" y="160096"/>
                  <a:pt x="3966644" y="153210"/>
                  <a:pt x="3985146" y="150126"/>
                </a:cubicBezTo>
                <a:cubicBezTo>
                  <a:pt x="4021324" y="144096"/>
                  <a:pt x="4058077" y="142055"/>
                  <a:pt x="4094328" y="136478"/>
                </a:cubicBezTo>
                <a:cubicBezTo>
                  <a:pt x="4197596" y="120590"/>
                  <a:pt x="4126610" y="127292"/>
                  <a:pt x="4217158" y="109183"/>
                </a:cubicBezTo>
                <a:cubicBezTo>
                  <a:pt x="4244293" y="103756"/>
                  <a:pt x="4272306" y="102665"/>
                  <a:pt x="4299044" y="95535"/>
                </a:cubicBezTo>
                <a:cubicBezTo>
                  <a:pt x="4340745" y="84415"/>
                  <a:pt x="4380137" y="65575"/>
                  <a:pt x="4421874" y="54592"/>
                </a:cubicBezTo>
                <a:cubicBezTo>
                  <a:pt x="4466740" y="42785"/>
                  <a:pt x="4514339" y="41967"/>
                  <a:pt x="4558352" y="27296"/>
                </a:cubicBezTo>
                <a:cubicBezTo>
                  <a:pt x="4617089" y="7716"/>
                  <a:pt x="4585339" y="17137"/>
                  <a:pt x="4653886" y="0"/>
                </a:cubicBezTo>
                <a:cubicBezTo>
                  <a:pt x="4992208" y="24166"/>
                  <a:pt x="4878936" y="19039"/>
                  <a:pt x="5390865" y="27296"/>
                </a:cubicBezTo>
                <a:lnTo>
                  <a:pt x="6537277" y="40944"/>
                </a:lnTo>
                <a:cubicBezTo>
                  <a:pt x="6598900" y="77918"/>
                  <a:pt x="6619507" y="92654"/>
                  <a:pt x="6687403" y="122830"/>
                </a:cubicBezTo>
                <a:cubicBezTo>
                  <a:pt x="6700549" y="128673"/>
                  <a:pt x="6714698" y="131929"/>
                  <a:pt x="6728346" y="136478"/>
                </a:cubicBezTo>
                <a:cubicBezTo>
                  <a:pt x="6741994" y="150126"/>
                  <a:pt x="6752922" y="167192"/>
                  <a:pt x="6769289" y="177421"/>
                </a:cubicBezTo>
                <a:cubicBezTo>
                  <a:pt x="6790064" y="190405"/>
                  <a:pt x="6815141" y="194767"/>
                  <a:pt x="6837528" y="204717"/>
                </a:cubicBezTo>
                <a:cubicBezTo>
                  <a:pt x="6856119" y="212980"/>
                  <a:pt x="6872999" y="225059"/>
                  <a:pt x="6892119" y="232012"/>
                </a:cubicBezTo>
                <a:cubicBezTo>
                  <a:pt x="6973952" y="261769"/>
                  <a:pt x="6998217" y="260817"/>
                  <a:pt x="7083188" y="272956"/>
                </a:cubicBezTo>
                <a:cubicBezTo>
                  <a:pt x="7125915" y="287198"/>
                  <a:pt x="7174291" y="305649"/>
                  <a:pt x="7219665" y="313899"/>
                </a:cubicBezTo>
                <a:cubicBezTo>
                  <a:pt x="7251314" y="319654"/>
                  <a:pt x="7283355" y="322998"/>
                  <a:pt x="7315200" y="327547"/>
                </a:cubicBezTo>
                <a:lnTo>
                  <a:pt x="9376011" y="313899"/>
                </a:lnTo>
                <a:cubicBezTo>
                  <a:pt x="9445390" y="313004"/>
                  <a:pt x="9419196" y="289455"/>
                  <a:pt x="9485194" y="272956"/>
                </a:cubicBezTo>
                <a:cubicBezTo>
                  <a:pt x="9520776" y="264061"/>
                  <a:pt x="9557982" y="263857"/>
                  <a:pt x="9594376" y="259308"/>
                </a:cubicBezTo>
                <a:cubicBezTo>
                  <a:pt x="9608024" y="254759"/>
                  <a:pt x="9621054" y="247521"/>
                  <a:pt x="9635319" y="245660"/>
                </a:cubicBezTo>
                <a:cubicBezTo>
                  <a:pt x="9725990" y="233833"/>
                  <a:pt x="9908274" y="218365"/>
                  <a:pt x="9908274" y="218365"/>
                </a:cubicBezTo>
                <a:lnTo>
                  <a:pt x="10044752" y="232012"/>
                </a:lnTo>
                <a:cubicBezTo>
                  <a:pt x="10099307" y="236971"/>
                  <a:pt x="10183309" y="197029"/>
                  <a:pt x="10208525" y="245660"/>
                </a:cubicBezTo>
                <a:cubicBezTo>
                  <a:pt x="10263132" y="350974"/>
                  <a:pt x="10226233" y="482260"/>
                  <a:pt x="10235820" y="600502"/>
                </a:cubicBezTo>
                <a:cubicBezTo>
                  <a:pt x="10239504" y="645934"/>
                  <a:pt x="10241634" y="747933"/>
                  <a:pt x="10263116" y="805218"/>
                </a:cubicBezTo>
                <a:cubicBezTo>
                  <a:pt x="10270259" y="824267"/>
                  <a:pt x="10281313" y="841612"/>
                  <a:pt x="10290411" y="859809"/>
                </a:cubicBezTo>
                <a:cubicBezTo>
                  <a:pt x="10300288" y="919067"/>
                  <a:pt x="10304990" y="952711"/>
                  <a:pt x="10317707" y="1009935"/>
                </a:cubicBezTo>
                <a:cubicBezTo>
                  <a:pt x="10321776" y="1028245"/>
                  <a:pt x="10328095" y="1046054"/>
                  <a:pt x="10331355" y="1064526"/>
                </a:cubicBezTo>
                <a:cubicBezTo>
                  <a:pt x="10341754" y="1123452"/>
                  <a:pt x="10348813" y="1182925"/>
                  <a:pt x="10358650" y="1241947"/>
                </a:cubicBezTo>
                <a:cubicBezTo>
                  <a:pt x="10362464" y="1264828"/>
                  <a:pt x="10368484" y="1287305"/>
                  <a:pt x="10372298" y="1310186"/>
                </a:cubicBezTo>
                <a:cubicBezTo>
                  <a:pt x="10377586" y="1341916"/>
                  <a:pt x="10380018" y="1374103"/>
                  <a:pt x="10385946" y="1405720"/>
                </a:cubicBezTo>
                <a:cubicBezTo>
                  <a:pt x="10393675" y="1446944"/>
                  <a:pt x="10405016" y="1487422"/>
                  <a:pt x="10413241" y="1528550"/>
                </a:cubicBezTo>
                <a:cubicBezTo>
                  <a:pt x="10418668" y="1555684"/>
                  <a:pt x="10421091" y="1583378"/>
                  <a:pt x="10426889" y="1610436"/>
                </a:cubicBezTo>
                <a:cubicBezTo>
                  <a:pt x="10434749" y="1647117"/>
                  <a:pt x="10448880" y="1682481"/>
                  <a:pt x="10454185" y="1719618"/>
                </a:cubicBezTo>
                <a:lnTo>
                  <a:pt x="10467832" y="1815153"/>
                </a:lnTo>
                <a:cubicBezTo>
                  <a:pt x="10463283" y="1942532"/>
                  <a:pt x="10471031" y="2070948"/>
                  <a:pt x="10454185" y="2197290"/>
                </a:cubicBezTo>
                <a:cubicBezTo>
                  <a:pt x="10452017" y="2213549"/>
                  <a:pt x="10427483" y="2216448"/>
                  <a:pt x="10413241" y="2224586"/>
                </a:cubicBezTo>
                <a:cubicBezTo>
                  <a:pt x="10395577" y="2234680"/>
                  <a:pt x="10377540" y="2244325"/>
                  <a:pt x="10358650" y="2251881"/>
                </a:cubicBezTo>
                <a:cubicBezTo>
                  <a:pt x="10331936" y="2262567"/>
                  <a:pt x="10304059" y="2270079"/>
                  <a:pt x="10276764" y="2279177"/>
                </a:cubicBezTo>
                <a:cubicBezTo>
                  <a:pt x="10263116" y="2283726"/>
                  <a:pt x="10250010" y="2290459"/>
                  <a:pt x="10235820" y="2292824"/>
                </a:cubicBezTo>
                <a:cubicBezTo>
                  <a:pt x="10208525" y="2297373"/>
                  <a:pt x="10181068" y="2301045"/>
                  <a:pt x="10153934" y="2306472"/>
                </a:cubicBezTo>
                <a:cubicBezTo>
                  <a:pt x="10135541" y="2310151"/>
                  <a:pt x="10118098" y="2319872"/>
                  <a:pt x="10099343" y="2320120"/>
                </a:cubicBezTo>
                <a:lnTo>
                  <a:pt x="8093122" y="2333768"/>
                </a:lnTo>
                <a:cubicBezTo>
                  <a:pt x="8009312" y="2343080"/>
                  <a:pt x="7867950" y="2357045"/>
                  <a:pt x="7792871" y="2374711"/>
                </a:cubicBezTo>
                <a:cubicBezTo>
                  <a:pt x="7773067" y="2379371"/>
                  <a:pt x="7757581" y="2395572"/>
                  <a:pt x="7738280" y="2402006"/>
                </a:cubicBezTo>
                <a:cubicBezTo>
                  <a:pt x="7702691" y="2413869"/>
                  <a:pt x="7665719" y="2421164"/>
                  <a:pt x="7629098" y="2429302"/>
                </a:cubicBezTo>
                <a:cubicBezTo>
                  <a:pt x="7583809" y="2439366"/>
                  <a:pt x="7538382" y="2448970"/>
                  <a:pt x="7492620" y="2456597"/>
                </a:cubicBezTo>
                <a:cubicBezTo>
                  <a:pt x="7433364" y="2466473"/>
                  <a:pt x="7399718" y="2471177"/>
                  <a:pt x="7342495" y="2483893"/>
                </a:cubicBezTo>
                <a:cubicBezTo>
                  <a:pt x="7324185" y="2487962"/>
                  <a:pt x="7306101" y="2492992"/>
                  <a:pt x="7287904" y="2497541"/>
                </a:cubicBezTo>
                <a:lnTo>
                  <a:pt x="6318913" y="2483893"/>
                </a:lnTo>
                <a:cubicBezTo>
                  <a:pt x="6277731" y="2482863"/>
                  <a:pt x="6237277" y="2470596"/>
                  <a:pt x="6196083" y="2470245"/>
                </a:cubicBezTo>
                <a:lnTo>
                  <a:pt x="3111689" y="2456597"/>
                </a:lnTo>
                <a:cubicBezTo>
                  <a:pt x="3070746" y="2452048"/>
                  <a:pt x="3029575" y="2449214"/>
                  <a:pt x="2988859" y="2442950"/>
                </a:cubicBezTo>
                <a:cubicBezTo>
                  <a:pt x="2970320" y="2440098"/>
                  <a:pt x="2952837" y="2431955"/>
                  <a:pt x="2934268" y="2429302"/>
                </a:cubicBezTo>
                <a:cubicBezTo>
                  <a:pt x="2889008" y="2422836"/>
                  <a:pt x="2843283" y="2420203"/>
                  <a:pt x="2797791" y="2415654"/>
                </a:cubicBezTo>
                <a:cubicBezTo>
                  <a:pt x="2784143" y="2411105"/>
                  <a:pt x="2770804" y="2405495"/>
                  <a:pt x="2756847" y="2402006"/>
                </a:cubicBezTo>
                <a:cubicBezTo>
                  <a:pt x="2685862" y="2384260"/>
                  <a:pt x="2671638" y="2388576"/>
                  <a:pt x="2593074" y="2374711"/>
                </a:cubicBezTo>
                <a:cubicBezTo>
                  <a:pt x="2547387" y="2366648"/>
                  <a:pt x="2502089" y="2356513"/>
                  <a:pt x="2456597" y="2347415"/>
                </a:cubicBezTo>
                <a:lnTo>
                  <a:pt x="2388358" y="2333768"/>
                </a:lnTo>
                <a:lnTo>
                  <a:pt x="1705970" y="2347415"/>
                </a:lnTo>
                <a:cubicBezTo>
                  <a:pt x="1687226" y="2348109"/>
                  <a:pt x="1669772" y="2357384"/>
                  <a:pt x="1651379" y="2361063"/>
                </a:cubicBezTo>
                <a:cubicBezTo>
                  <a:pt x="1624244" y="2366490"/>
                  <a:pt x="1596718" y="2369761"/>
                  <a:pt x="1569492" y="2374711"/>
                </a:cubicBezTo>
                <a:cubicBezTo>
                  <a:pt x="1546669" y="2378861"/>
                  <a:pt x="1524166" y="2384741"/>
                  <a:pt x="1501253" y="2388359"/>
                </a:cubicBezTo>
                <a:cubicBezTo>
                  <a:pt x="1437704" y="2398393"/>
                  <a:pt x="1310185" y="2415654"/>
                  <a:pt x="1310185" y="2415654"/>
                </a:cubicBezTo>
                <a:cubicBezTo>
                  <a:pt x="1160060" y="2411105"/>
                  <a:pt x="1009796" y="2409900"/>
                  <a:pt x="859809" y="2402006"/>
                </a:cubicBezTo>
                <a:cubicBezTo>
                  <a:pt x="801321" y="2398928"/>
                  <a:pt x="777439" y="2380738"/>
                  <a:pt x="723331" y="2361063"/>
                </a:cubicBezTo>
                <a:cubicBezTo>
                  <a:pt x="696291" y="2351230"/>
                  <a:pt x="669003" y="2342036"/>
                  <a:pt x="641444" y="2333768"/>
                </a:cubicBezTo>
                <a:cubicBezTo>
                  <a:pt x="470125" y="2282373"/>
                  <a:pt x="683469" y="2352326"/>
                  <a:pt x="545910" y="2306472"/>
                </a:cubicBezTo>
                <a:cubicBezTo>
                  <a:pt x="527713" y="2292824"/>
                  <a:pt x="509953" y="2278573"/>
                  <a:pt x="491319" y="2265529"/>
                </a:cubicBezTo>
                <a:cubicBezTo>
                  <a:pt x="464444" y="2246717"/>
                  <a:pt x="409432" y="2210938"/>
                  <a:pt x="409432" y="2210938"/>
                </a:cubicBezTo>
                <a:cubicBezTo>
                  <a:pt x="395784" y="2192741"/>
                  <a:pt x="383292" y="2173617"/>
                  <a:pt x="368489" y="2156347"/>
                </a:cubicBezTo>
                <a:cubicBezTo>
                  <a:pt x="306063" y="2083515"/>
                  <a:pt x="346653" y="2148705"/>
                  <a:pt x="300250" y="2074460"/>
                </a:cubicBezTo>
                <a:cubicBezTo>
                  <a:pt x="247161" y="1989518"/>
                  <a:pt x="264814" y="2022743"/>
                  <a:pt x="232011" y="1924335"/>
                </a:cubicBezTo>
                <a:cubicBezTo>
                  <a:pt x="227462" y="1910687"/>
                  <a:pt x="218364" y="1897778"/>
                  <a:pt x="218364" y="1883392"/>
                </a:cubicBezTo>
                <a:lnTo>
                  <a:pt x="218364" y="109183"/>
                </a:lnTo>
              </a:path>
            </a:pathLst>
          </a:custGeom>
          <a:solidFill>
            <a:srgbClr val="A85008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ghtning Bolt 54"/>
          <p:cNvSpPr/>
          <p:nvPr/>
        </p:nvSpPr>
        <p:spPr>
          <a:xfrm>
            <a:off x="914400" y="-233362"/>
            <a:ext cx="1143000" cy="282416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609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990737" y="609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2216944" y="8382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598081" y="8382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3893344" y="7620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274481" y="7620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5645944" y="6858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027081" y="6858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7550944" y="990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932081" y="990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8160544" y="228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8541681" y="228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400800" y="1752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6781937" y="1752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655344" y="19812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036481" y="19812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048000" y="14478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429137" y="14478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845344" y="1752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226481" y="17526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7931944" y="19050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8313081" y="19050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6781800" y="3048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7162937" y="3048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105400" y="12954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86537" y="12954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2286000" y="19812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2667137" y="19812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1676400" y="1524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2057537" y="152400"/>
            <a:ext cx="373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5" name="Lightning Bolt 84"/>
          <p:cNvSpPr/>
          <p:nvPr/>
        </p:nvSpPr>
        <p:spPr>
          <a:xfrm>
            <a:off x="3234859" y="-914400"/>
            <a:ext cx="1260941" cy="366236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Lightning Bolt 85"/>
          <p:cNvSpPr/>
          <p:nvPr/>
        </p:nvSpPr>
        <p:spPr>
          <a:xfrm>
            <a:off x="7391537" y="-266700"/>
            <a:ext cx="761863" cy="22479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71663" y="631778"/>
            <a:ext cx="1135719" cy="381000"/>
            <a:chOff x="5722281" y="4495800"/>
            <a:chExt cx="1135719" cy="381000"/>
          </a:xfrm>
        </p:grpSpPr>
        <p:sp>
          <p:nvSpPr>
            <p:cNvPr id="87" name="Oval 86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87809" y="1409700"/>
            <a:ext cx="1135719" cy="381000"/>
            <a:chOff x="5722281" y="4495800"/>
            <a:chExt cx="1135719" cy="381000"/>
          </a:xfrm>
        </p:grpSpPr>
        <p:sp>
          <p:nvSpPr>
            <p:cNvPr id="91" name="Oval 90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840221" y="2209800"/>
            <a:ext cx="1135719" cy="381000"/>
            <a:chOff x="5722281" y="4495800"/>
            <a:chExt cx="1135719" cy="381000"/>
          </a:xfrm>
        </p:grpSpPr>
        <p:sp>
          <p:nvSpPr>
            <p:cNvPr id="95" name="Oval 94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819770" y="801806"/>
            <a:ext cx="1135719" cy="381000"/>
            <a:chOff x="5722281" y="4495800"/>
            <a:chExt cx="1135719" cy="381000"/>
          </a:xfrm>
        </p:grpSpPr>
        <p:sp>
          <p:nvSpPr>
            <p:cNvPr id="99" name="Oval 98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745221" y="1492724"/>
            <a:ext cx="1135719" cy="381000"/>
            <a:chOff x="5722281" y="4495800"/>
            <a:chExt cx="1135719" cy="381000"/>
          </a:xfrm>
        </p:grpSpPr>
        <p:sp>
          <p:nvSpPr>
            <p:cNvPr id="103" name="Oval 102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86878" y="344037"/>
            <a:ext cx="1135719" cy="381000"/>
            <a:chOff x="5722281" y="4495800"/>
            <a:chExt cx="1135719" cy="381000"/>
          </a:xfrm>
        </p:grpSpPr>
        <p:sp>
          <p:nvSpPr>
            <p:cNvPr id="107" name="Oval 106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62000" y="533400"/>
            <a:ext cx="1135719" cy="381000"/>
            <a:chOff x="5722281" y="4495800"/>
            <a:chExt cx="1135719" cy="381000"/>
          </a:xfrm>
        </p:grpSpPr>
        <p:sp>
          <p:nvSpPr>
            <p:cNvPr id="111" name="Oval 110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912281" y="1866900"/>
            <a:ext cx="1135719" cy="381000"/>
            <a:chOff x="5722281" y="4495800"/>
            <a:chExt cx="1135719" cy="381000"/>
          </a:xfrm>
        </p:grpSpPr>
        <p:sp>
          <p:nvSpPr>
            <p:cNvPr id="115" name="Oval 114"/>
            <p:cNvSpPr/>
            <p:nvPr/>
          </p:nvSpPr>
          <p:spPr>
            <a:xfrm>
              <a:off x="6096000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84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722281" y="4495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sp>
        <p:nvSpPr>
          <p:cNvPr id="43" name="Teardrop 42"/>
          <p:cNvSpPr/>
          <p:nvPr/>
        </p:nvSpPr>
        <p:spPr>
          <a:xfrm rot="19077838">
            <a:off x="187188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Teardrop 43"/>
          <p:cNvSpPr/>
          <p:nvPr/>
        </p:nvSpPr>
        <p:spPr>
          <a:xfrm rot="19077838">
            <a:off x="872988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ardrop 44"/>
          <p:cNvSpPr/>
          <p:nvPr/>
        </p:nvSpPr>
        <p:spPr>
          <a:xfrm rot="19077838">
            <a:off x="1558788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ardrop 45"/>
          <p:cNvSpPr/>
          <p:nvPr/>
        </p:nvSpPr>
        <p:spPr>
          <a:xfrm rot="19077838">
            <a:off x="2411550" y="7435850"/>
            <a:ext cx="525462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ardrop 46"/>
          <p:cNvSpPr/>
          <p:nvPr/>
        </p:nvSpPr>
        <p:spPr>
          <a:xfrm rot="19077838">
            <a:off x="3173549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ardrop 47"/>
          <p:cNvSpPr/>
          <p:nvPr/>
        </p:nvSpPr>
        <p:spPr>
          <a:xfrm rot="19077838">
            <a:off x="3859349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ardrop 48"/>
          <p:cNvSpPr/>
          <p:nvPr/>
        </p:nvSpPr>
        <p:spPr>
          <a:xfrm rot="19077838">
            <a:off x="4621349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ardrop 49"/>
          <p:cNvSpPr/>
          <p:nvPr/>
        </p:nvSpPr>
        <p:spPr>
          <a:xfrm rot="19077838">
            <a:off x="5383350" y="7435850"/>
            <a:ext cx="525462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ardrop 50"/>
          <p:cNvSpPr/>
          <p:nvPr/>
        </p:nvSpPr>
        <p:spPr>
          <a:xfrm rot="19077838">
            <a:off x="6069149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ardrop 51"/>
          <p:cNvSpPr/>
          <p:nvPr/>
        </p:nvSpPr>
        <p:spPr>
          <a:xfrm rot="19077838">
            <a:off x="6831149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ardrop 52"/>
          <p:cNvSpPr/>
          <p:nvPr/>
        </p:nvSpPr>
        <p:spPr>
          <a:xfrm rot="19077838">
            <a:off x="7593149" y="7435850"/>
            <a:ext cx="525463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ardrop 53"/>
          <p:cNvSpPr/>
          <p:nvPr/>
        </p:nvSpPr>
        <p:spPr>
          <a:xfrm rot="19077838">
            <a:off x="8431350" y="7436491"/>
            <a:ext cx="525462" cy="533400"/>
          </a:xfrm>
          <a:prstGeom prst="teardrop">
            <a:avLst>
              <a:gd name="adj" fmla="val 1988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2102" y="228600"/>
            <a:ext cx="934298" cy="990600"/>
            <a:chOff x="5992621" y="4267200"/>
            <a:chExt cx="934298" cy="990600"/>
          </a:xfrm>
        </p:grpSpPr>
        <p:sp>
          <p:nvSpPr>
            <p:cNvPr id="119" name="Oval 118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28102" y="381000"/>
            <a:ext cx="934298" cy="990600"/>
            <a:chOff x="5992621" y="4267200"/>
            <a:chExt cx="934298" cy="990600"/>
          </a:xfrm>
        </p:grpSpPr>
        <p:sp>
          <p:nvSpPr>
            <p:cNvPr id="124" name="Oval 123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905000" y="1600200"/>
            <a:ext cx="934298" cy="990600"/>
            <a:chOff x="5992621" y="4267200"/>
            <a:chExt cx="934298" cy="990600"/>
          </a:xfrm>
        </p:grpSpPr>
        <p:sp>
          <p:nvSpPr>
            <p:cNvPr id="129" name="Oval 128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267200" y="1143000"/>
            <a:ext cx="934298" cy="990600"/>
            <a:chOff x="5992621" y="4267200"/>
            <a:chExt cx="934298" cy="990600"/>
          </a:xfrm>
        </p:grpSpPr>
        <p:sp>
          <p:nvSpPr>
            <p:cNvPr id="134" name="Oval 133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847502" y="1905000"/>
            <a:ext cx="934298" cy="990600"/>
            <a:chOff x="5992621" y="4267200"/>
            <a:chExt cx="934298" cy="990600"/>
          </a:xfrm>
        </p:grpSpPr>
        <p:sp>
          <p:nvSpPr>
            <p:cNvPr id="139" name="Oval 138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847502" y="457200"/>
            <a:ext cx="934298" cy="990600"/>
            <a:chOff x="5992621" y="4267200"/>
            <a:chExt cx="934298" cy="990600"/>
          </a:xfrm>
        </p:grpSpPr>
        <p:sp>
          <p:nvSpPr>
            <p:cNvPr id="144" name="Oval 143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696200" y="76200"/>
            <a:ext cx="934298" cy="990600"/>
            <a:chOff x="5992621" y="4267200"/>
            <a:chExt cx="934298" cy="990600"/>
          </a:xfrm>
        </p:grpSpPr>
        <p:sp>
          <p:nvSpPr>
            <p:cNvPr id="149" name="Oval 148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772400" y="1219200"/>
            <a:ext cx="934298" cy="990600"/>
            <a:chOff x="5992621" y="4267200"/>
            <a:chExt cx="934298" cy="990600"/>
          </a:xfrm>
        </p:grpSpPr>
        <p:sp>
          <p:nvSpPr>
            <p:cNvPr id="154" name="Oval 153"/>
            <p:cNvSpPr/>
            <p:nvPr/>
          </p:nvSpPr>
          <p:spPr>
            <a:xfrm>
              <a:off x="6366340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6553200" y="48768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5992621" y="45720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6553200" y="4267200"/>
              <a:ext cx="373719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18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4884E-6 C -0.01198 0.01041 0.00243 -0.00324 -0.00747 0.00994 C -0.01354 0.01804 -0.02205 0.02544 -0.02986 0.02983 C -0.03385 0.03215 -0.03785 0.03377 -0.04184 0.03585 C -0.04479 0.03747 -0.05087 0.03978 -0.05087 0.03978 " pathEditMode="relative" ptsTypes="ffff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4699E-6 C 0.00504 -0.00855 0.00903 -0.0185 0.01493 -0.0259 C 0.01771 -0.03769 0.01406 -0.02682 0.02083 -0.03584 C 0.02205 -0.03746 0.02257 -0.04024 0.02379 -0.04185 C 0.02865 -0.04833 0.0283 -0.04278 0.0283 -0.04764 " pathEditMode="relative" ptsTypes="ffffA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5717E-6 C -0.00608 0.00833 -0.00868 0.01457 -0.01632 0.01781 C -0.01789 0.0192 -0.01927 0.02082 -0.02084 0.02197 C -0.02223 0.0229 -0.02396 0.0229 -0.02535 0.02382 C -0.03889 0.034 -0.02483 0.02683 -0.03577 0.03192 C -0.04236 0.04487 -0.03455 0.03192 -0.04323 0.03978 C -0.04757 0.04371 -0.05052 0.04857 -0.05521 0.0518 " pathEditMode="relative" ptsTypes="ffffff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20814E-6 C 0.00937 0.003 0.01926 0.00393 0.02829 0.00786 C 0.03228 0.01133 0.04357 0.02289 0.04635 0.02775 C 0.05433 0.04185 0.0486 0.03746 0.0552 0.04162 " pathEditMode="relative" ptsTypes="fff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7345E-6 C -0.01962 -0.00347 -0.02275 -0.00347 -0.04775 -0.00185 C -0.05365 0.00046 -0.0507 2.67345E-6 -0.0566 2.67345E-6 " pathEditMode="relative" ptsTypes="ffA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6327E-6 C -0.004 0.00532 -0.01285 0.01364 -0.01355 0.02197 C -0.01441 0.03238 -0.01355 0.04301 -0.01355 0.05365 " pathEditMode="relative" ptsTypes="ff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70213E-6 C 0.01094 -0.00277 0.01772 -0.00254 0.0224 -0.01595 " pathEditMode="relative" ptsTypes="fA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08973E-6 C -0.00105 -3.08973E-6 -0.0349 0.00324 -0.04324 -0.00786 " pathEditMode="relative" ptsTypes="f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17761E-6 C -0.0066 -0.00138 -0.01163 -0.003 -0.01788 -0.00578 C -0.02083 -0.00716 -0.02691 -0.00994 -0.02691 -0.00994 C -0.03785 -0.00786 -0.03386 -0.00786 -0.03872 -0.00786 " pathEditMode="relative" ptsTypes="fffA">
                                      <p:cBhvr>
                                        <p:cTn id="5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7521E-7 C 0.00556 -0.00161 0.01111 -0.00347 0.0165 -0.00601 C 0.04167 -0.0037 0.03472 -0.01133 0.04323 -2.77521E-7 " pathEditMode="relative" ptsTypes="ff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81221E-6 C 0.00365 -0.01203 0.00417 -0.01828 -0.00295 -0.02776 C -0.00242 -0.0303 -0.0026 -0.03354 -0.00138 -0.03562 C -0.00051 -0.03724 0.00157 -0.03655 0.00296 -0.0377 C 0.00348 -0.03816 0.00851 -0.04487 0.00903 -0.04556 " pathEditMode="relative" ptsTypes="ffffA">
                                      <p:cBhvr>
                                        <p:cTn id="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2858E-6 C -0.00885 -0.01133 -0.0177 -0.01202 -0.02986 -0.01387 C -0.0335 -0.0185 -0.03854 -0.0259 -0.0434 -0.0259 " pathEditMode="relative" ptsTypes="ffA"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9824E-7 C 0.00608 0.00255 0.00695 0.00601 0.00903 0.01388 C 0.00851 0.02706 0.00833 0.04047 0.00747 0.05366 C 0.00729 0.05574 0.00712 0.05828 0.00608 0.05967 C 0.00382 0.06267 -3.61111E-6 0.06221 -0.00295 0.0636 C -0.00833 0.07054 -0.0066 0.06684 -0.00885 0.07354 " pathEditMode="relative" ptsTypes="fffffA">
                                      <p:cBhvr>
                                        <p:cTn id="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5708E-6 C -0.00503 -0.00069 -0.01024 0.00023 -0.01493 -0.00208 C -0.01649 -0.00278 -0.01528 -0.00694 -0.01649 -0.00809 C -0.0184 -0.00995 -0.03038 -0.01573 -0.03437 -0.01596 C -0.04028 -0.01642 -0.04635 -0.01596 -0.05226 -0.01596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31637E-6 C 0.01111 -0.02011 0.01944 -0.01387 0.04028 -0.01387 " pathEditMode="relative" ptsTypes="fA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31637E-6 C -0.00504 -0.00509 -0.00903 -0.00926 -0.01493 -0.0118 C -0.01858 -0.01619 -0.02136 -0.02013 -0.02552 -0.02383 C -0.02743 -0.02776 -0.03143 -0.03562 -0.03143 -0.03562 " pathEditMode="relative" ptsTypes="fff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77151E-6 C 0.00695 -0.0007 0.01406 -0.00047 0.02101 -0.00209 C 0.03594 -0.00556 0.01528 -0.00671 0.02986 -0.00787 C 0.03629 -0.00833 0.04288 -0.00787 0.04931 -0.00787 " pathEditMode="relative" ptsTypes="fffA">
                                      <p:cBhvr>
                                        <p:cTn id="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956E-6 C -0.00538 -0.0007 -0.01094 -0.00047 -0.01632 -0.00209 C -0.01979 -0.00324 -0.02344 -0.01319 -0.02691 -0.01388 C -0.03229 -0.01504 -0.03785 -0.01388 -0.04323 -0.01388 " pathEditMode="relative" ptsTypes="fffA">
                                      <p:cBhvr>
                                        <p:cTn id="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67345E-6 C 0.00452 0.00393 0.00834 0.00555 0.01337 0.00786 C 0.02153 0.02451 0.02743 0.01364 0.04028 0.02174 " pathEditMode="relative" ptsTypes="ffA">
                                      <p:cBhvr>
                                        <p:cTn id="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93802E-7 C 0.00052 0.01527 4.16667E-6 0.03053 0.00139 0.04556 C 0.00156 0.04741 0.00347 0.04811 0.00434 0.04972 C 0.00451 0.05019 0.00434 0.05088 0.00434 0.05157 " pathEditMode="relative" ptsTypes="fff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022E-7 C 0.00209 -0.01318 0.00695 -0.02891 -0.00156 -0.03978 C -0.00329 -0.04764 -0.00191 -0.0444 -0.0059 -0.04972 " pathEditMode="relative" ptsTypes="ffA"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0592E-6 C -0.00608 -0.0125 0.0007 -0.00116 -0.00746 -0.00787 C -0.01389 -0.01319 -0.01163 -0.01504 -0.02083 -0.01782 C -0.02448 -0.02314 -0.02257 -0.02105 -0.02673 -0.02383 " pathEditMode="relative" ptsTypes="fffA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0592E-6 C 0.01111 0.00994 0.01649 -0.00348 0.02673 -0.00787 C 0.02725 -0.01065 0.02673 -0.01412 0.0283 -0.01597 C 0.03628 -0.02475 0.03576 -0.01296 0.03576 -0.0199 " pathEditMode="relative" ptsTypes="fffA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2451E-6 C -0.01007 -0.00093 -0.02066 0.00116 -0.02986 -0.00416 C -0.03351 -0.00624 -0.03316 -0.01087 -0.03594 -0.01411 C -0.03854 -0.01735 -0.04149 -0.02035 -0.04479 -0.02197 C -0.04983 -0.02428 -0.04931 -0.02197 -0.04931 -0.0259 " pathEditMode="relative" ptsTypes="ffffA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47549E-6 C 0.00886 0.01111 0.01841 0.00694 0.03143 0.00787 C 0.03299 0.00856 0.03455 0.00903 0.03594 0.00995 C 0.03906 0.01226 0.04479 0.01781 0.04479 0.01781 " pathEditMode="relative" ptsTypes="fffA">
                                      <p:cBhvr>
                                        <p:cTn id="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33673E-6 C -0.01198 -0.003 -0.02205 -0.00115 -0.03281 0.00602 C -0.03594 0.01249 -0.03785 0.01805 -0.04479 0.0199 C -0.04722 0.02059 -0.05226 0.02198 -0.05226 0.02198 " pathEditMode="relative" ptsTypes="fffA">
                                      <p:cBhvr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88159E-6 C 0.00139 -0.00624 0.00556 -0.01133 0.0059 -0.0178 C 0.00625 -0.02567 0.0059 -0.03376 0.0059 -0.04162 " pathEditMode="relative" ptsTypes="ffA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19796E-6 C 0.00104 0.02105 -0.00382 0.03354 0.01042 0.03956 C 0.0125 0.05042 0.01406 0.05158 0.0224 0.05158 " pathEditMode="relative" ptsTypes="ffA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56337E-6 C -0.00331 -0.01272 -0.01077 -0.01387 -0.01945 -0.01595 C -0.02188 -0.02081 -0.02501 -0.02451 -0.02692 -0.02983 " pathEditMode="relative" ptsTypes="ff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1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1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" dur="1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1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1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1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1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5" grpId="0" animBg="1"/>
      <p:bldP spid="55" grpId="1" animBg="1"/>
      <p:bldP spid="55" grpId="2" animBg="1"/>
      <p:bldP spid="4" grpId="0" animBg="1"/>
      <p:bldP spid="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Practice Quiz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Name and define the 6 stages of the water cycle.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How is oxygen released into the atmosphere?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In which cellular process is oxygen removed and used from the atmosphere?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Which organic molecule is created by photosynthesis?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In which cellular process is carbon dioxide released into the atmosphere?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How are humans disrupting the carbon cycle?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What happens during nitrogen fixation?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How do plants obtain nitrogen?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Which objects release phosphorus over time?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dirty="0" smtClean="0"/>
              <a:t>How are humans disrupting the phosphorus cycle?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50291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Water rises in two ways:</a:t>
            </a:r>
          </a:p>
          <a:p>
            <a:pPr marL="457200" lvl="1" indent="0">
              <a:buNone/>
            </a:pPr>
            <a:r>
              <a:rPr lang="en-US" sz="2100" dirty="0" smtClean="0"/>
              <a:t>1) Evaporation: heat from the sun changes water from liquid to gas</a:t>
            </a:r>
          </a:p>
          <a:p>
            <a:pPr marL="457200" lvl="1" indent="0">
              <a:buNone/>
            </a:pPr>
            <a:r>
              <a:rPr lang="en-US" sz="2100" dirty="0" smtClean="0"/>
              <a:t>2) Transpiration: evaporation of water from the leaves of plants</a:t>
            </a:r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629526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509 -0.00816 -0.01111 -0.01389 -0.01597 C -0.02344 -0.04259 -0.01077 -0.01111 -0.0224 -0.02986 C -0.02535 -0.03472 -0.02709 -0.04074 -0.02934 -0.04607 C -0.03056 -0.04908 -0.0316 -0.05208 -0.03282 -0.05509 C -0.0349 -0.05972 -0.03959 -0.06898 -0.03959 -0.06898 C -0.03802 -0.10046 -0.04046 -0.09977 -0.02934 -0.12176 C -0.0283 -0.12384 -0.02882 -0.12685 -0.02761 -0.12871 C -0.0257 -0.13171 -0.02275 -0.13287 -0.02066 -0.13565 C -0.01927 -0.1375 -0.01858 -0.14051 -0.01719 -0.14259 C -0.00938 -0.15417 -0.00209 -0.16181 0.00173 -0.17708 C 0.00052 -0.21204 0.00625 -0.23102 -0.01389 -0.24815 C -0.01841 -0.25764 -0.02084 -0.25602 -0.02761 -0.26204 C -0.02882 -0.26505 -0.02934 -0.26875 -0.03108 -0.2713 C -0.03403 -0.27523 -0.04132 -0.28056 -0.04132 -0.28056 C -0.04254 -0.28287 -0.04341 -0.28542 -0.0448 -0.28727 C -0.04688 -0.29005 -0.04983 -0.29121 -0.05174 -0.29421 C -0.05625 -0.30116 -0.06164 -0.31759 -0.06389 -0.32639 C -0.06233 -0.36991 -0.06337 -0.40741 -0.03959 -0.43912 C -0.03611 -0.45463 -0.04132 -0.43681 -0.03108 -0.45278 C -0.02986 -0.45463 -0.03039 -0.45787 -0.02934 -0.45972 C -0.02344 -0.46991 -0.01441 -0.47732 -0.00868 -0.48727 C -0.00695 -0.49028 -0.00539 -0.49352 -0.00348 -0.49653 C -0.00191 -0.49908 0.00017 -0.50093 0.00173 -0.50347 C 0.00434 -0.50787 0.00868 -0.51713 0.00868 -0.51713 C 0.01632 -0.54769 0.0125 -0.55 0.01041 -0.6 C 0.01007 -0.6081 0.00868 -0.62292 0.0052 -0.62986 C 0.00191 -0.63634 -0.00625 -0.64236 -0.01042 -0.64607 C -0.01858 -0.65324 -0.01268 -0.65139 -0.01893 -0.65972 C -0.029 -0.67315 -0.04167 -0.67963 -0.04653 -0.69884 C -0.04601 -0.7294 -0.04584 -0.76019 -0.0448 -0.79074 C -0.0448 -0.79329 -0.04358 -0.79537 -0.04306 -0.79769 C -0.04271 -0.8 -0.04132 -0.8125 -0.03959 -0.81597 C -0.0349 -0.82523 -0.02535 -0.83171 -0.01893 -0.83912 C -0.01337 -0.84537 -0.01389 -0.84074 -0.01389 -0.84607 " pathEditMode="relative" ptsTypes="ffffffffffffffffffffffffffffffffff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0185 -0.00954 -0.00555 -0.01215 -0.00902 C -0.02378 -0.02453 -0.00694 -0.00833 -0.02083 -0.0206 C -0.02413 -0.02754 -0.02586 -0.03449 -0.02934 -0.0412 C -0.0335 -0.06319 -0.03489 -0.10023 -0.01909 -0.11481 C -0.0092 -0.13472 -0.02239 -0.11134 -0.01041 -0.12407 C -0.00885 -0.12592 -0.0085 -0.12916 -0.00694 -0.13101 C -0.00381 -0.13472 0.0033 -0.14004 0.0033 -0.14004 C 0.00869 -0.15069 0.01389 -0.15231 0.01719 -0.16551 C 0.01598 -0.20185 0.02518 -0.21875 0.00504 -0.23217 C 0.00139 -0.23912 -0.00364 -0.24514 -0.00868 -0.25046 C -0.01197 -0.25393 -0.01614 -0.25578 -0.01909 -0.25972 C -0.02222 -0.26412 -0.02447 -0.26921 -0.0276 -0.27338 C -0.02916 -0.27546 -0.03125 -0.27615 -0.03281 -0.27801 C -0.03472 -0.28009 -0.03628 -0.28287 -0.03802 -0.28495 C -0.04322 -0.30578 -0.03506 -0.32777 -0.02413 -0.34236 C -0.02118 -0.35578 -0.025 -0.34375 -0.01736 -0.35393 C -0.00572 -0.36944 -0.02256 -0.35324 -0.00868 -0.36551 C -0.00746 -0.36782 -0.00659 -0.37037 -0.0052 -0.37222 C -0.00364 -0.37407 -0.00138 -0.37476 0 -0.37685 C 0.0073 -0.38819 0.01112 -0.40046 0.02066 -0.40902 C 0.02292 -0.41365 0.02761 -0.41736 0.02744 -0.42291 C 0.02587 -0.4699 0.03004 -0.47662 0.01025 -0.50787 C 0.004 -0.51759 0.01025 -0.51319 0.00157 -0.51713 C -0.00989 -0.5412 0.00712 -0.50764 -0.00694 -0.5287 C -0.01388 -0.53912 -0.01909 -0.55231 -0.02586 -0.56319 C -0.03038 -0.5706 -0.02708 -0.5699 -0.03107 -0.5699 " pathEditMode="relative" ptsTypes="ffffffffffffffffffffffffffA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50291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Water rises in two ways:</a:t>
            </a:r>
          </a:p>
          <a:p>
            <a:pPr marL="457200" lvl="1" indent="0">
              <a:buNone/>
            </a:pPr>
            <a:r>
              <a:rPr lang="en-US" sz="2100" dirty="0" smtClean="0"/>
              <a:t>1) Evaporation: heat from the sun changes water from liquid to gas</a:t>
            </a:r>
          </a:p>
          <a:p>
            <a:pPr marL="457200" lvl="1" indent="0">
              <a:buNone/>
            </a:pPr>
            <a:r>
              <a:rPr lang="en-US" sz="2100" dirty="0" smtClean="0"/>
              <a:t>2) Transpiration: evaporation of water from the leaves of plants</a:t>
            </a:r>
          </a:p>
          <a:p>
            <a:pPr lvl="2">
              <a:buFont typeface="Calibri" pitchFamily="34" charset="0"/>
              <a:buChar char="—"/>
            </a:pPr>
            <a:r>
              <a:rPr lang="en-US" sz="1700" dirty="0" smtClean="0"/>
              <a:t>Stomata: microscopic pores on underside of leaves</a:t>
            </a:r>
            <a:endParaRPr lang="en-US" sz="1700" dirty="0"/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6200" y="685800"/>
            <a:ext cx="4114800" cy="2895600"/>
          </a:xfrm>
          <a:prstGeom prst="wedgeRectCallout">
            <a:avLst>
              <a:gd name="adj1" fmla="val 22889"/>
              <a:gd name="adj2" fmla="val 78592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http://upload.wikimedia.org/wikipedia/commons/3/38/Le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944008" cy="275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upload.wikimedia.org/wikipedia/commons/8/85/Tomato_leaf_stomate_cropped_and_sca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944008" cy="27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71600" y="1447800"/>
            <a:ext cx="1066800" cy="689742"/>
            <a:chOff x="5410200" y="4568058"/>
            <a:chExt cx="1066800" cy="689742"/>
          </a:xfrm>
        </p:grpSpPr>
        <p:sp>
          <p:nvSpPr>
            <p:cNvPr id="7" name="Oval 6"/>
            <p:cNvSpPr/>
            <p:nvPr/>
          </p:nvSpPr>
          <p:spPr>
            <a:xfrm>
              <a:off x="5410200" y="4568058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H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19800" y="4572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H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15000" y="48006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O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2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556E-6 C -0.00312 -0.00416 -0.00746 -0.00694 -0.01041 -0.01157 C -0.01198 -0.01411 -0.01232 -0.01782 -0.01371 -0.02059 C -0.01684 -0.02708 -0.02066 -0.03286 -0.02413 -0.03911 C -0.02535 -0.0412 -0.0276 -0.04583 -0.0276 -0.04583 C -0.02864 -0.05138 -0.03107 -0.05647 -0.03107 -0.06203 C -0.03107 -0.08078 -0.0283 -0.11504 -0.01545 -0.12638 C -0.01493 -0.13032 -0.01475 -0.13425 -0.01371 -0.13796 C -0.01302 -0.1405 -0.01041 -0.14212 -0.01041 -0.14513 C -0.00989 -0.1655 -0.00312 -0.20046 -0.01892 -0.21365 C -0.02517 -0.22615 -0.021 -0.21874 -0.03281 -0.23448 C -0.03906 -0.24282 -0.04114 -0.25231 -0.04479 -0.26203 C -0.04809 -0.27106 -0.05607 -0.28101 -0.06041 -0.28958 C -0.06614 -0.30092 -0.07899 -0.30231 -0.08628 -0.31041 C -0.08819 -0.31249 -0.08941 -0.31504 -0.09132 -0.31712 C -0.09288 -0.31897 -0.09653 -0.32175 -0.09653 -0.32175 " pathEditMode="relative" ptsTypes="ff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50291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Water rises in two ways:</a:t>
            </a:r>
          </a:p>
          <a:p>
            <a:pPr marL="457200" lvl="1" indent="0">
              <a:buNone/>
            </a:pPr>
            <a:r>
              <a:rPr lang="en-US" sz="2100" dirty="0" smtClean="0"/>
              <a:t>1) Evaporation: heat from the sun changes water from liquid to gas</a:t>
            </a:r>
          </a:p>
          <a:p>
            <a:pPr marL="457200" lvl="1" indent="0">
              <a:buNone/>
            </a:pPr>
            <a:r>
              <a:rPr lang="en-US" sz="2100" dirty="0" smtClean="0"/>
              <a:t>2) Transpiration: evaporation of water from the leaves of plants</a:t>
            </a:r>
          </a:p>
          <a:p>
            <a:pPr lvl="2">
              <a:buFont typeface="Calibri" pitchFamily="34" charset="0"/>
              <a:buChar char="—"/>
            </a:pPr>
            <a:r>
              <a:rPr lang="en-US" sz="1700" dirty="0" smtClean="0"/>
              <a:t>Stomata: microscopic pores on underside of leaves</a:t>
            </a:r>
            <a:endParaRPr lang="en-US" sz="1700" dirty="0"/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629526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0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69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92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7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21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509 -0.00816 -0.01111 -0.01389 -0.01597 C -0.02344 -0.04259 -0.01077 -0.01111 -0.0224 -0.02986 C -0.02535 -0.03472 -0.02709 -0.04074 -0.02934 -0.04607 C -0.03056 -0.04908 -0.0316 -0.05208 -0.03282 -0.05509 C -0.0349 -0.05972 -0.03959 -0.06898 -0.03959 -0.06898 C -0.03802 -0.10046 -0.04046 -0.09977 -0.02934 -0.12176 C -0.0283 -0.12384 -0.02882 -0.12685 -0.02761 -0.12871 C -0.0257 -0.13171 -0.02275 -0.13287 -0.02066 -0.13565 C -0.01927 -0.1375 -0.01858 -0.14051 -0.01719 -0.14259 C -0.00938 -0.15417 -0.00209 -0.16181 0.00173 -0.17708 C 0.00052 -0.21204 0.00625 -0.23102 -0.01389 -0.24815 C -0.01841 -0.25764 -0.02084 -0.25602 -0.02761 -0.26204 C -0.02882 -0.26505 -0.02934 -0.26875 -0.03108 -0.2713 C -0.03403 -0.27523 -0.04132 -0.28056 -0.04132 -0.28056 C -0.04254 -0.28287 -0.04341 -0.28542 -0.0448 -0.28727 C -0.04688 -0.29005 -0.04983 -0.29121 -0.05174 -0.29421 C -0.05625 -0.30116 -0.06164 -0.31759 -0.06389 -0.32639 C -0.06233 -0.36991 -0.06337 -0.40741 -0.03959 -0.43912 C -0.03611 -0.45463 -0.04132 -0.43681 -0.03108 -0.45278 C -0.02986 -0.45463 -0.03039 -0.45787 -0.02934 -0.45972 C -0.02344 -0.46991 -0.01441 -0.47732 -0.00868 -0.48727 C -0.00695 -0.49028 -0.00539 -0.49352 -0.00348 -0.49653 C -0.00191 -0.49908 0.00017 -0.50093 0.00173 -0.50347 C 0.00434 -0.50787 0.00868 -0.51713 0.00868 -0.51713 C 0.01632 -0.54769 0.0125 -0.55 0.01041 -0.6 C 0.01007 -0.6081 0.00868 -0.62292 0.0052 -0.62986 C 0.00191 -0.63634 -0.00625 -0.64236 -0.01042 -0.64607 C -0.01858 -0.65324 -0.01268 -0.65139 -0.01893 -0.65972 C -0.029 -0.67315 -0.04167 -0.67963 -0.04653 -0.69884 C -0.04601 -0.7294 -0.04584 -0.76019 -0.0448 -0.79074 C -0.0448 -0.79329 -0.04358 -0.79537 -0.04306 -0.79769 C -0.04271 -0.8 -0.04132 -0.8125 -0.03959 -0.81597 C -0.0349 -0.82523 -0.02535 -0.83171 -0.01893 -0.83912 C -0.01337 -0.84537 -0.01389 -0.84074 -0.01389 -0.84607 " pathEditMode="relative" ptsTypes="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0185 -0.00954 -0.00555 -0.01215 -0.00902 C -0.02378 -0.02453 -0.00694 -0.00833 -0.02083 -0.0206 C -0.02413 -0.02754 -0.02586 -0.03449 -0.02934 -0.0412 C -0.0335 -0.06319 -0.03489 -0.10023 -0.01909 -0.11481 C -0.0092 -0.13472 -0.02239 -0.11134 -0.01041 -0.12407 C -0.00885 -0.12592 -0.0085 -0.12916 -0.00694 -0.13101 C -0.00381 -0.13472 0.0033 -0.14004 0.0033 -0.14004 C 0.00869 -0.15069 0.01389 -0.15231 0.01719 -0.16551 C 0.01598 -0.20185 0.02518 -0.21875 0.00504 -0.23217 C 0.00139 -0.23912 -0.00364 -0.24514 -0.00868 -0.25046 C -0.01197 -0.25393 -0.01614 -0.25578 -0.01909 -0.25972 C -0.02222 -0.26412 -0.02447 -0.26921 -0.0276 -0.27338 C -0.02916 -0.27546 -0.03125 -0.27615 -0.03281 -0.27801 C -0.03472 -0.28009 -0.03628 -0.28287 -0.03802 -0.28495 C -0.04322 -0.30578 -0.03506 -0.32777 -0.02413 -0.34236 C -0.02118 -0.35578 -0.025 -0.34375 -0.01736 -0.35393 C -0.00572 -0.36944 -0.02256 -0.35324 -0.00868 -0.36551 C -0.00746 -0.36782 -0.00659 -0.37037 -0.0052 -0.37222 C -0.00364 -0.37407 -0.00138 -0.37476 0 -0.37685 C 0.0073 -0.38819 0.01112 -0.40046 0.02066 -0.40902 C 0.02292 -0.41365 0.02761 -0.41736 0.02744 -0.42291 C 0.02587 -0.4699 0.03004 -0.47662 0.01025 -0.50787 C 0.004 -0.51759 0.01025 -0.51319 0.00157 -0.51713 C -0.00989 -0.5412 0.00712 -0.50764 -0.00694 -0.5287 C -0.01388 -0.53912 -0.01909 -0.55231 -0.02586 -0.56319 C -0.03038 -0.5706 -0.02708 -0.5699 -0.03107 -0.5699 " pathEditMode="relative" ptsTypes="ffffffffffffffffffffffffffA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50291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Condensation: changing of water vapor to liquid water</a:t>
            </a:r>
          </a:p>
          <a:p>
            <a:pPr lvl="1">
              <a:buFont typeface="Calibri" pitchFamily="34" charset="0"/>
              <a:buChar char="—"/>
            </a:pPr>
            <a:r>
              <a:rPr lang="en-US" sz="2100" dirty="0" smtClean="0"/>
              <a:t>Cause: cool temperatures</a:t>
            </a:r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0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69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92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7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21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6866" name="Picture 2" descr="C:\Documents and Settings\kkobe\Local Settings\Temporary Internet Files\Content.IE5\2YDPCFNN\MC9003402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58" y="2417407"/>
            <a:ext cx="1099328" cy="29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/>
          <p:cNvSpPr/>
          <p:nvPr/>
        </p:nvSpPr>
        <p:spPr>
          <a:xfrm rot="19507730">
            <a:off x="5916714" y="3286191"/>
            <a:ext cx="241705" cy="24841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9507730">
            <a:off x="5881181" y="3895791"/>
            <a:ext cx="241705" cy="24841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9507730">
            <a:off x="6262181" y="3628193"/>
            <a:ext cx="241705" cy="24841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9507730">
            <a:off x="6297714" y="4276791"/>
            <a:ext cx="241705" cy="24841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9507730">
            <a:off x="5916714" y="4733991"/>
            <a:ext cx="241705" cy="24841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9507730">
            <a:off x="6414581" y="4962591"/>
            <a:ext cx="241705" cy="24841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17819442">
            <a:off x="6619978" y="3963948"/>
            <a:ext cx="240815" cy="25142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17819442">
            <a:off x="6746626" y="4610635"/>
            <a:ext cx="240815" cy="25142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18684031">
            <a:off x="6868469" y="3391436"/>
            <a:ext cx="240815" cy="25142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79441" y="2895600"/>
            <a:ext cx="1688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Moisture in the air condensed when it came into contact with the cold bottle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50291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Condensation: changing of water vapor to liquid water</a:t>
            </a:r>
          </a:p>
          <a:p>
            <a:pPr lvl="1">
              <a:buFont typeface="Calibri" pitchFamily="34" charset="0"/>
              <a:buChar char="—"/>
            </a:pPr>
            <a:r>
              <a:rPr lang="en-US" sz="2100" dirty="0" smtClean="0"/>
              <a:t>Cause: cool temperatures</a:t>
            </a:r>
          </a:p>
          <a:p>
            <a:pPr lvl="1">
              <a:buFont typeface="Calibri" pitchFamily="34" charset="0"/>
              <a:buChar char="—"/>
            </a:pPr>
            <a:r>
              <a:rPr lang="en-US" sz="2100" dirty="0" smtClean="0"/>
              <a:t>Clouds are the effects of condensation</a:t>
            </a:r>
            <a:endParaRPr lang="en-US" sz="2100" dirty="0"/>
          </a:p>
          <a:p>
            <a:pPr lvl="1">
              <a:buFont typeface="Calibri" pitchFamily="34" charset="0"/>
              <a:buChar char="—"/>
            </a:pPr>
            <a:endParaRPr lang="en-US" sz="2100" dirty="0" smtClean="0"/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0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69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92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7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21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4821" name="Picture 5" descr="C:\Documents and Settings\kkobe\Local Settings\Temporary Internet Files\Content.IE5\V0MRGQ51\MC9001992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2362200" cy="1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2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8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9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4821" name="Picture 5" descr="C:\Documents and Settings\kkobe\Local Settings\Temporary Internet Files\Content.IE5\V0MRGQ51\MC9001992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2362200" cy="1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upload.wikimedia.org/wikipedia/commons/3/38/Ra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0" y="1837627"/>
            <a:ext cx="4318334" cy="28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upload.wikimedia.org/wikipedia/commons/4/41/Verschneite_Landschaf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0" y="1837628"/>
            <a:ext cx="4302568" cy="32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upload.wikimedia.org/wikipedia/commons/thumb/a/a7/Freezing_rain.jpg/485px-Freezing_r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58030"/>
            <a:ext cx="3204203" cy="31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://upload.wikimedia.org/wikipedia/commons/thumb/7/74/Korean_Traffic_sign_%28Slippery_road%29.svg/200px-Korean_Traffic_sign_%28Slippery_road%29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1871167"/>
            <a:ext cx="2933700" cy="29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://upload.wikimedia.org/wikipedia/commons/thumb/f/f5/Hail_RichmondHill2.jpg/640px-Hail_RichmondHill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0" y="1828799"/>
            <a:ext cx="4308700" cy="32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8673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Precipitation: Falling of water back to the surface of the Earth</a:t>
            </a:r>
          </a:p>
          <a:p>
            <a:pPr lvl="1">
              <a:buFont typeface="Calibri" pitchFamily="34" charset="0"/>
              <a:buChar char="—"/>
            </a:pPr>
            <a:r>
              <a:rPr lang="en-US" sz="2200" dirty="0" smtClean="0"/>
              <a:t>Rain</a:t>
            </a:r>
          </a:p>
          <a:p>
            <a:pPr lvl="1">
              <a:buFont typeface="Calibri" pitchFamily="34" charset="0"/>
              <a:buChar char="—"/>
            </a:pPr>
            <a:r>
              <a:rPr lang="en-US" sz="2200" dirty="0" smtClean="0"/>
              <a:t>Snow</a:t>
            </a:r>
          </a:p>
          <a:p>
            <a:pPr lvl="1">
              <a:buFont typeface="Calibri" pitchFamily="34" charset="0"/>
              <a:buChar char="—"/>
            </a:pPr>
            <a:r>
              <a:rPr lang="en-US" sz="2200" dirty="0" smtClean="0"/>
              <a:t>Sleet</a:t>
            </a:r>
          </a:p>
          <a:p>
            <a:pPr lvl="1">
              <a:buFont typeface="Calibri" pitchFamily="34" charset="0"/>
              <a:buChar char="—"/>
            </a:pPr>
            <a:r>
              <a:rPr lang="en-US" sz="2200" dirty="0" smtClean="0"/>
              <a:t>Hail</a:t>
            </a:r>
          </a:p>
        </p:txBody>
      </p:sp>
      <p:pic>
        <p:nvPicPr>
          <p:cNvPr id="35852" name="Picture 12" descr="http://upload.wikimedia.org/wikipedia/commons/thumb/f/f9/HAIL_STONES_-_NARA_-_545891.jpg/320px-HAIL_STONES_-_NARA_-_5458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0" y="1972565"/>
            <a:ext cx="4302568" cy="29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http://upload.wikimedia.org/wikipedia/commons/6/67/Damaged_ca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1276"/>
            <a:ext cx="4271037" cy="32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11111E-6 C 8.67362E-19 0.20394 8.67362E-19 0.40764 8.67362E-19 0.61158 " pathEditMode="relative" ptsTypes="fA">
                                      <p:cBhvr>
                                        <p:cTn id="1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833 0.6953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59259E-6 C 0.01093 0.07315 -0.00191 0.14907 0.00503 0.22315 C 0.00729 0.24629 0.00885 0.26967 0.01371 0.29213 C 0.01649 0.30509 0.01458 0.29213 0.01718 0.3081 C 0.0184 0.31574 0.02066 0.33102 0.02066 0.33102 C 0.02552 0.42291 0.02482 0.39514 0.02066 0.56342 C 0.02048 0.5706 0.01545 0.58403 0.01545 0.58403 C 0.01354 0.61366 0.00764 0.64028 0.0033 0.66898 C 0.00139 0.69444 0.00173 0.68287 0.00173 0.70347 " pathEditMode="relative" ptsTypes="ffffffffA">
                                      <p:cBhvr>
                                        <p:cTn id="1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819807" y="4876800"/>
            <a:ext cx="10536254" cy="2506717"/>
          </a:xfrm>
          <a:custGeom>
            <a:avLst/>
            <a:gdLst>
              <a:gd name="connsiteX0" fmla="*/ 0 w 10536254"/>
              <a:gd name="connsiteY0" fmla="*/ 0 h 2506717"/>
              <a:gd name="connsiteX1" fmla="*/ 709448 w 10536254"/>
              <a:gd name="connsiteY1" fmla="*/ 78827 h 2506717"/>
              <a:gd name="connsiteX2" fmla="*/ 819807 w 10536254"/>
              <a:gd name="connsiteY2" fmla="*/ 157655 h 2506717"/>
              <a:gd name="connsiteX3" fmla="*/ 898635 w 10536254"/>
              <a:gd name="connsiteY3" fmla="*/ 173420 h 2506717"/>
              <a:gd name="connsiteX4" fmla="*/ 1198179 w 10536254"/>
              <a:gd name="connsiteY4" fmla="*/ 220717 h 2506717"/>
              <a:gd name="connsiteX5" fmla="*/ 1277007 w 10536254"/>
              <a:gd name="connsiteY5" fmla="*/ 236482 h 2506717"/>
              <a:gd name="connsiteX6" fmla="*/ 1450428 w 10536254"/>
              <a:gd name="connsiteY6" fmla="*/ 252248 h 2506717"/>
              <a:gd name="connsiteX7" fmla="*/ 1529255 w 10536254"/>
              <a:gd name="connsiteY7" fmla="*/ 283779 h 2506717"/>
              <a:gd name="connsiteX8" fmla="*/ 1671145 w 10536254"/>
              <a:gd name="connsiteY8" fmla="*/ 299544 h 2506717"/>
              <a:gd name="connsiteX9" fmla="*/ 1718441 w 10536254"/>
              <a:gd name="connsiteY9" fmla="*/ 331075 h 2506717"/>
              <a:gd name="connsiteX10" fmla="*/ 2270235 w 10536254"/>
              <a:gd name="connsiteY10" fmla="*/ 378372 h 2506717"/>
              <a:gd name="connsiteX11" fmla="*/ 2412124 w 10536254"/>
              <a:gd name="connsiteY11" fmla="*/ 394137 h 2506717"/>
              <a:gd name="connsiteX12" fmla="*/ 2459421 w 10536254"/>
              <a:gd name="connsiteY12" fmla="*/ 409903 h 2506717"/>
              <a:gd name="connsiteX13" fmla="*/ 2554014 w 10536254"/>
              <a:gd name="connsiteY13" fmla="*/ 425668 h 2506717"/>
              <a:gd name="connsiteX14" fmla="*/ 2695904 w 10536254"/>
              <a:gd name="connsiteY14" fmla="*/ 520262 h 2506717"/>
              <a:gd name="connsiteX15" fmla="*/ 2758966 w 10536254"/>
              <a:gd name="connsiteY15" fmla="*/ 536027 h 2506717"/>
              <a:gd name="connsiteX16" fmla="*/ 2885090 w 10536254"/>
              <a:gd name="connsiteY16" fmla="*/ 583324 h 2506717"/>
              <a:gd name="connsiteX17" fmla="*/ 2932386 w 10536254"/>
              <a:gd name="connsiteY17" fmla="*/ 599089 h 2506717"/>
              <a:gd name="connsiteX18" fmla="*/ 3121573 w 10536254"/>
              <a:gd name="connsiteY18" fmla="*/ 677917 h 2506717"/>
              <a:gd name="connsiteX19" fmla="*/ 3358055 w 10536254"/>
              <a:gd name="connsiteY19" fmla="*/ 693682 h 2506717"/>
              <a:gd name="connsiteX20" fmla="*/ 3547241 w 10536254"/>
              <a:gd name="connsiteY20" fmla="*/ 725213 h 2506717"/>
              <a:gd name="connsiteX21" fmla="*/ 3610304 w 10536254"/>
              <a:gd name="connsiteY21" fmla="*/ 740979 h 2506717"/>
              <a:gd name="connsiteX22" fmla="*/ 4035973 w 10536254"/>
              <a:gd name="connsiteY22" fmla="*/ 772510 h 2506717"/>
              <a:gd name="connsiteX23" fmla="*/ 4934607 w 10536254"/>
              <a:gd name="connsiteY23" fmla="*/ 804041 h 2506717"/>
              <a:gd name="connsiteX24" fmla="*/ 4981904 w 10536254"/>
              <a:gd name="connsiteY24" fmla="*/ 819806 h 2506717"/>
              <a:gd name="connsiteX25" fmla="*/ 5202621 w 10536254"/>
              <a:gd name="connsiteY25" fmla="*/ 851337 h 2506717"/>
              <a:gd name="connsiteX26" fmla="*/ 5281448 w 10536254"/>
              <a:gd name="connsiteY26" fmla="*/ 867103 h 2506717"/>
              <a:gd name="connsiteX27" fmla="*/ 5360276 w 10536254"/>
              <a:gd name="connsiteY27" fmla="*/ 898634 h 2506717"/>
              <a:gd name="connsiteX28" fmla="*/ 5423338 w 10536254"/>
              <a:gd name="connsiteY28" fmla="*/ 930165 h 2506717"/>
              <a:gd name="connsiteX29" fmla="*/ 5580993 w 10536254"/>
              <a:gd name="connsiteY29" fmla="*/ 961696 h 2506717"/>
              <a:gd name="connsiteX30" fmla="*/ 5959366 w 10536254"/>
              <a:gd name="connsiteY30" fmla="*/ 977462 h 2506717"/>
              <a:gd name="connsiteX31" fmla="*/ 6180083 w 10536254"/>
              <a:gd name="connsiteY31" fmla="*/ 993227 h 2506717"/>
              <a:gd name="connsiteX32" fmla="*/ 6353504 w 10536254"/>
              <a:gd name="connsiteY32" fmla="*/ 1056289 h 2506717"/>
              <a:gd name="connsiteX33" fmla="*/ 6558455 w 10536254"/>
              <a:gd name="connsiteY33" fmla="*/ 1087820 h 2506717"/>
              <a:gd name="connsiteX34" fmla="*/ 6637283 w 10536254"/>
              <a:gd name="connsiteY34" fmla="*/ 1103586 h 2506717"/>
              <a:gd name="connsiteX35" fmla="*/ 6700345 w 10536254"/>
              <a:gd name="connsiteY35" fmla="*/ 1150882 h 2506717"/>
              <a:gd name="connsiteX36" fmla="*/ 6889531 w 10536254"/>
              <a:gd name="connsiteY36" fmla="*/ 1229710 h 2506717"/>
              <a:gd name="connsiteX37" fmla="*/ 6936828 w 10536254"/>
              <a:gd name="connsiteY37" fmla="*/ 1245475 h 2506717"/>
              <a:gd name="connsiteX38" fmla="*/ 7614745 w 10536254"/>
              <a:gd name="connsiteY38" fmla="*/ 1261241 h 2506717"/>
              <a:gd name="connsiteX39" fmla="*/ 7866993 w 10536254"/>
              <a:gd name="connsiteY39" fmla="*/ 1277006 h 2506717"/>
              <a:gd name="connsiteX40" fmla="*/ 7945821 w 10536254"/>
              <a:gd name="connsiteY40" fmla="*/ 1292772 h 2506717"/>
              <a:gd name="connsiteX41" fmla="*/ 8071945 w 10536254"/>
              <a:gd name="connsiteY41" fmla="*/ 1308537 h 2506717"/>
              <a:gd name="connsiteX42" fmla="*/ 8403021 w 10536254"/>
              <a:gd name="connsiteY42" fmla="*/ 1324303 h 2506717"/>
              <a:gd name="connsiteX43" fmla="*/ 10342179 w 10536254"/>
              <a:gd name="connsiteY43" fmla="*/ 1371600 h 2506717"/>
              <a:gd name="connsiteX44" fmla="*/ 10389476 w 10536254"/>
              <a:gd name="connsiteY44" fmla="*/ 1418896 h 2506717"/>
              <a:gd name="connsiteX45" fmla="*/ 10468304 w 10536254"/>
              <a:gd name="connsiteY45" fmla="*/ 1481958 h 2506717"/>
              <a:gd name="connsiteX46" fmla="*/ 10531366 w 10536254"/>
              <a:gd name="connsiteY46" fmla="*/ 1623848 h 2506717"/>
              <a:gd name="connsiteX47" fmla="*/ 10515600 w 10536254"/>
              <a:gd name="connsiteY47" fmla="*/ 2175641 h 2506717"/>
              <a:gd name="connsiteX48" fmla="*/ 10484069 w 10536254"/>
              <a:gd name="connsiteY48" fmla="*/ 2222937 h 2506717"/>
              <a:gd name="connsiteX49" fmla="*/ 10342179 w 10536254"/>
              <a:gd name="connsiteY49" fmla="*/ 2254468 h 2506717"/>
              <a:gd name="connsiteX50" fmla="*/ 10231821 w 10536254"/>
              <a:gd name="connsiteY50" fmla="*/ 2270234 h 2506717"/>
              <a:gd name="connsiteX51" fmla="*/ 9790386 w 10536254"/>
              <a:gd name="connsiteY51" fmla="*/ 2286000 h 2506717"/>
              <a:gd name="connsiteX52" fmla="*/ 9711559 w 10536254"/>
              <a:gd name="connsiteY52" fmla="*/ 2317531 h 2506717"/>
              <a:gd name="connsiteX53" fmla="*/ 9664262 w 10536254"/>
              <a:gd name="connsiteY53" fmla="*/ 2349062 h 2506717"/>
              <a:gd name="connsiteX54" fmla="*/ 9427779 w 10536254"/>
              <a:gd name="connsiteY54" fmla="*/ 2380593 h 2506717"/>
              <a:gd name="connsiteX55" fmla="*/ 9128235 w 10536254"/>
              <a:gd name="connsiteY55" fmla="*/ 2412124 h 2506717"/>
              <a:gd name="connsiteX56" fmla="*/ 8986345 w 10536254"/>
              <a:gd name="connsiteY56" fmla="*/ 2443655 h 2506717"/>
              <a:gd name="connsiteX57" fmla="*/ 8592207 w 10536254"/>
              <a:gd name="connsiteY57" fmla="*/ 2475186 h 2506717"/>
              <a:gd name="connsiteX58" fmla="*/ 8213835 w 10536254"/>
              <a:gd name="connsiteY58" fmla="*/ 2490951 h 2506717"/>
              <a:gd name="connsiteX59" fmla="*/ 7157545 w 10536254"/>
              <a:gd name="connsiteY59" fmla="*/ 2506717 h 2506717"/>
              <a:gd name="connsiteX60" fmla="*/ 6747641 w 10536254"/>
              <a:gd name="connsiteY60" fmla="*/ 2490951 h 2506717"/>
              <a:gd name="connsiteX61" fmla="*/ 6542690 w 10536254"/>
              <a:gd name="connsiteY61" fmla="*/ 2443655 h 2506717"/>
              <a:gd name="connsiteX62" fmla="*/ 6448097 w 10536254"/>
              <a:gd name="connsiteY62" fmla="*/ 2427889 h 2506717"/>
              <a:gd name="connsiteX63" fmla="*/ 6337738 w 10536254"/>
              <a:gd name="connsiteY63" fmla="*/ 2396358 h 2506717"/>
              <a:gd name="connsiteX64" fmla="*/ 6164317 w 10536254"/>
              <a:gd name="connsiteY64" fmla="*/ 2364827 h 2506717"/>
              <a:gd name="connsiteX65" fmla="*/ 4698124 w 10536254"/>
              <a:gd name="connsiteY65" fmla="*/ 2380593 h 2506717"/>
              <a:gd name="connsiteX66" fmla="*/ 4650828 w 10536254"/>
              <a:gd name="connsiteY66" fmla="*/ 2396358 h 2506717"/>
              <a:gd name="connsiteX67" fmla="*/ 4572000 w 10536254"/>
              <a:gd name="connsiteY67" fmla="*/ 2412124 h 2506717"/>
              <a:gd name="connsiteX68" fmla="*/ 2695904 w 10536254"/>
              <a:gd name="connsiteY68" fmla="*/ 2380593 h 2506717"/>
              <a:gd name="connsiteX69" fmla="*/ 2585545 w 10536254"/>
              <a:gd name="connsiteY69" fmla="*/ 2349062 h 2506717"/>
              <a:gd name="connsiteX70" fmla="*/ 2364828 w 10536254"/>
              <a:gd name="connsiteY70" fmla="*/ 2301765 h 2506717"/>
              <a:gd name="connsiteX71" fmla="*/ 2112579 w 10536254"/>
              <a:gd name="connsiteY71" fmla="*/ 2238703 h 2506717"/>
              <a:gd name="connsiteX72" fmla="*/ 1545021 w 10536254"/>
              <a:gd name="connsiteY72" fmla="*/ 2301765 h 2506717"/>
              <a:gd name="connsiteX73" fmla="*/ 1403131 w 10536254"/>
              <a:gd name="connsiteY73" fmla="*/ 2364827 h 2506717"/>
              <a:gd name="connsiteX74" fmla="*/ 1245476 w 10536254"/>
              <a:gd name="connsiteY74" fmla="*/ 2412124 h 2506717"/>
              <a:gd name="connsiteX75" fmla="*/ 1072055 w 10536254"/>
              <a:gd name="connsiteY75" fmla="*/ 2443655 h 2506717"/>
              <a:gd name="connsiteX76" fmla="*/ 993228 w 10536254"/>
              <a:gd name="connsiteY76" fmla="*/ 2459420 h 2506717"/>
              <a:gd name="connsiteX77" fmla="*/ 662152 w 10536254"/>
              <a:gd name="connsiteY77" fmla="*/ 2427889 h 2506717"/>
              <a:gd name="connsiteX78" fmla="*/ 425669 w 10536254"/>
              <a:gd name="connsiteY78" fmla="*/ 2317531 h 2506717"/>
              <a:gd name="connsiteX79" fmla="*/ 204952 w 10536254"/>
              <a:gd name="connsiteY79" fmla="*/ 2159875 h 2506717"/>
              <a:gd name="connsiteX80" fmla="*/ 157655 w 10536254"/>
              <a:gd name="connsiteY80" fmla="*/ 2081048 h 2506717"/>
              <a:gd name="connsiteX81" fmla="*/ 126124 w 10536254"/>
              <a:gd name="connsiteY81" fmla="*/ 1939158 h 2506717"/>
              <a:gd name="connsiteX82" fmla="*/ 126124 w 10536254"/>
              <a:gd name="connsiteY82" fmla="*/ 1182413 h 2506717"/>
              <a:gd name="connsiteX83" fmla="*/ 110359 w 10536254"/>
              <a:gd name="connsiteY83" fmla="*/ 646386 h 2506717"/>
              <a:gd name="connsiteX84" fmla="*/ 94593 w 10536254"/>
              <a:gd name="connsiteY84" fmla="*/ 551793 h 2506717"/>
              <a:gd name="connsiteX85" fmla="*/ 78828 w 10536254"/>
              <a:gd name="connsiteY85" fmla="*/ 315310 h 2506717"/>
              <a:gd name="connsiteX86" fmla="*/ 63062 w 10536254"/>
              <a:gd name="connsiteY86" fmla="*/ 189186 h 2506717"/>
              <a:gd name="connsiteX87" fmla="*/ 63062 w 10536254"/>
              <a:gd name="connsiteY87" fmla="*/ 0 h 2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536254" h="2506717">
                <a:moveTo>
                  <a:pt x="0" y="0"/>
                </a:moveTo>
                <a:cubicBezTo>
                  <a:pt x="605190" y="51873"/>
                  <a:pt x="370772" y="11092"/>
                  <a:pt x="709448" y="78827"/>
                </a:cubicBezTo>
                <a:cubicBezTo>
                  <a:pt x="713077" y="81549"/>
                  <a:pt x="804436" y="151891"/>
                  <a:pt x="819807" y="157655"/>
                </a:cubicBezTo>
                <a:cubicBezTo>
                  <a:pt x="844897" y="167064"/>
                  <a:pt x="872525" y="167395"/>
                  <a:pt x="898635" y="173420"/>
                </a:cubicBezTo>
                <a:cubicBezTo>
                  <a:pt x="1106161" y="221310"/>
                  <a:pt x="947995" y="197972"/>
                  <a:pt x="1198179" y="220717"/>
                </a:cubicBezTo>
                <a:cubicBezTo>
                  <a:pt x="1224455" y="225972"/>
                  <a:pt x="1250418" y="233158"/>
                  <a:pt x="1277007" y="236482"/>
                </a:cubicBezTo>
                <a:cubicBezTo>
                  <a:pt x="1334604" y="243682"/>
                  <a:pt x="1393377" y="241551"/>
                  <a:pt x="1450428" y="252248"/>
                </a:cubicBezTo>
                <a:cubicBezTo>
                  <a:pt x="1478243" y="257463"/>
                  <a:pt x="1501583" y="277849"/>
                  <a:pt x="1529255" y="283779"/>
                </a:cubicBezTo>
                <a:cubicBezTo>
                  <a:pt x="1575786" y="293750"/>
                  <a:pt x="1623848" y="294289"/>
                  <a:pt x="1671145" y="299544"/>
                </a:cubicBezTo>
                <a:cubicBezTo>
                  <a:pt x="1686910" y="310054"/>
                  <a:pt x="1701126" y="323380"/>
                  <a:pt x="1718441" y="331075"/>
                </a:cubicBezTo>
                <a:cubicBezTo>
                  <a:pt x="1892853" y="408591"/>
                  <a:pt x="2077338" y="371720"/>
                  <a:pt x="2270235" y="378372"/>
                </a:cubicBezTo>
                <a:cubicBezTo>
                  <a:pt x="2317531" y="383627"/>
                  <a:pt x="2365184" y="386314"/>
                  <a:pt x="2412124" y="394137"/>
                </a:cubicBezTo>
                <a:cubicBezTo>
                  <a:pt x="2428516" y="396869"/>
                  <a:pt x="2443198" y="406298"/>
                  <a:pt x="2459421" y="409903"/>
                </a:cubicBezTo>
                <a:cubicBezTo>
                  <a:pt x="2490626" y="416837"/>
                  <a:pt x="2522483" y="420413"/>
                  <a:pt x="2554014" y="425668"/>
                </a:cubicBezTo>
                <a:cubicBezTo>
                  <a:pt x="2597343" y="458165"/>
                  <a:pt x="2646146" y="498147"/>
                  <a:pt x="2695904" y="520262"/>
                </a:cubicBezTo>
                <a:cubicBezTo>
                  <a:pt x="2715704" y="529062"/>
                  <a:pt x="2738132" y="530074"/>
                  <a:pt x="2758966" y="536027"/>
                </a:cubicBezTo>
                <a:cubicBezTo>
                  <a:pt x="2809053" y="550338"/>
                  <a:pt x="2831800" y="563340"/>
                  <a:pt x="2885090" y="583324"/>
                </a:cubicBezTo>
                <a:cubicBezTo>
                  <a:pt x="2900650" y="589159"/>
                  <a:pt x="2917200" y="592340"/>
                  <a:pt x="2932386" y="599089"/>
                </a:cubicBezTo>
                <a:cubicBezTo>
                  <a:pt x="3118869" y="681970"/>
                  <a:pt x="2934928" y="615703"/>
                  <a:pt x="3121573" y="677917"/>
                </a:cubicBezTo>
                <a:cubicBezTo>
                  <a:pt x="3196521" y="702899"/>
                  <a:pt x="3279228" y="688427"/>
                  <a:pt x="3358055" y="693682"/>
                </a:cubicBezTo>
                <a:cubicBezTo>
                  <a:pt x="3421117" y="704192"/>
                  <a:pt x="3484404" y="713431"/>
                  <a:pt x="3547241" y="725213"/>
                </a:cubicBezTo>
                <a:cubicBezTo>
                  <a:pt x="3568538" y="729206"/>
                  <a:pt x="3588854" y="737915"/>
                  <a:pt x="3610304" y="740979"/>
                </a:cubicBezTo>
                <a:cubicBezTo>
                  <a:pt x="3719838" y="756627"/>
                  <a:pt x="3947668" y="768930"/>
                  <a:pt x="4035973" y="772510"/>
                </a:cubicBezTo>
                <a:lnTo>
                  <a:pt x="4934607" y="804041"/>
                </a:lnTo>
                <a:cubicBezTo>
                  <a:pt x="4950373" y="809296"/>
                  <a:pt x="4965538" y="816918"/>
                  <a:pt x="4981904" y="819806"/>
                </a:cubicBezTo>
                <a:cubicBezTo>
                  <a:pt x="5055092" y="832721"/>
                  <a:pt x="5129211" y="839746"/>
                  <a:pt x="5202621" y="851337"/>
                </a:cubicBezTo>
                <a:cubicBezTo>
                  <a:pt x="5229089" y="855516"/>
                  <a:pt x="5255782" y="859403"/>
                  <a:pt x="5281448" y="867103"/>
                </a:cubicBezTo>
                <a:cubicBezTo>
                  <a:pt x="5308555" y="875235"/>
                  <a:pt x="5334415" y="887140"/>
                  <a:pt x="5360276" y="898634"/>
                </a:cubicBezTo>
                <a:cubicBezTo>
                  <a:pt x="5381752" y="908179"/>
                  <a:pt x="5400740" y="923709"/>
                  <a:pt x="5423338" y="930165"/>
                </a:cubicBezTo>
                <a:cubicBezTo>
                  <a:pt x="5474868" y="944888"/>
                  <a:pt x="5527608" y="956986"/>
                  <a:pt x="5580993" y="961696"/>
                </a:cubicBezTo>
                <a:cubicBezTo>
                  <a:pt x="5706738" y="972791"/>
                  <a:pt x="5833307" y="970827"/>
                  <a:pt x="5959366" y="977462"/>
                </a:cubicBezTo>
                <a:cubicBezTo>
                  <a:pt x="6033024" y="981339"/>
                  <a:pt x="6106511" y="987972"/>
                  <a:pt x="6180083" y="993227"/>
                </a:cubicBezTo>
                <a:cubicBezTo>
                  <a:pt x="6322275" y="1028776"/>
                  <a:pt x="6148787" y="981847"/>
                  <a:pt x="6353504" y="1056289"/>
                </a:cubicBezTo>
                <a:cubicBezTo>
                  <a:pt x="6417217" y="1079457"/>
                  <a:pt x="6494994" y="1078754"/>
                  <a:pt x="6558455" y="1087820"/>
                </a:cubicBezTo>
                <a:cubicBezTo>
                  <a:pt x="6584982" y="1091610"/>
                  <a:pt x="6611007" y="1098331"/>
                  <a:pt x="6637283" y="1103586"/>
                </a:cubicBezTo>
                <a:cubicBezTo>
                  <a:pt x="6658304" y="1119351"/>
                  <a:pt x="6676843" y="1139131"/>
                  <a:pt x="6700345" y="1150882"/>
                </a:cubicBezTo>
                <a:cubicBezTo>
                  <a:pt x="6761450" y="1181434"/>
                  <a:pt x="6824719" y="1208107"/>
                  <a:pt x="6889531" y="1229710"/>
                </a:cubicBezTo>
                <a:cubicBezTo>
                  <a:pt x="6905297" y="1234965"/>
                  <a:pt x="6920225" y="1244753"/>
                  <a:pt x="6936828" y="1245475"/>
                </a:cubicBezTo>
                <a:cubicBezTo>
                  <a:pt x="7162648" y="1255293"/>
                  <a:pt x="7388773" y="1255986"/>
                  <a:pt x="7614745" y="1261241"/>
                </a:cubicBezTo>
                <a:cubicBezTo>
                  <a:pt x="7698828" y="1266496"/>
                  <a:pt x="7783126" y="1269019"/>
                  <a:pt x="7866993" y="1277006"/>
                </a:cubicBezTo>
                <a:cubicBezTo>
                  <a:pt x="7893669" y="1279547"/>
                  <a:pt x="7919336" y="1288697"/>
                  <a:pt x="7945821" y="1292772"/>
                </a:cubicBezTo>
                <a:cubicBezTo>
                  <a:pt x="7987697" y="1299214"/>
                  <a:pt x="8029677" y="1305622"/>
                  <a:pt x="8071945" y="1308537"/>
                </a:cubicBezTo>
                <a:cubicBezTo>
                  <a:pt x="8182167" y="1316139"/>
                  <a:pt x="8292662" y="1319048"/>
                  <a:pt x="8403021" y="1324303"/>
                </a:cubicBezTo>
                <a:cubicBezTo>
                  <a:pt x="9149931" y="1490284"/>
                  <a:pt x="8246985" y="1299970"/>
                  <a:pt x="10342179" y="1371600"/>
                </a:cubicBezTo>
                <a:cubicBezTo>
                  <a:pt x="10364462" y="1372362"/>
                  <a:pt x="10372697" y="1404214"/>
                  <a:pt x="10389476" y="1418896"/>
                </a:cubicBezTo>
                <a:cubicBezTo>
                  <a:pt x="10414800" y="1441054"/>
                  <a:pt x="10442028" y="1460937"/>
                  <a:pt x="10468304" y="1481958"/>
                </a:cubicBezTo>
                <a:cubicBezTo>
                  <a:pt x="10489325" y="1529255"/>
                  <a:pt x="10527845" y="1572210"/>
                  <a:pt x="10531366" y="1623848"/>
                </a:cubicBezTo>
                <a:cubicBezTo>
                  <a:pt x="10543883" y="1807428"/>
                  <a:pt x="10530082" y="1992206"/>
                  <a:pt x="10515600" y="2175641"/>
                </a:cubicBezTo>
                <a:cubicBezTo>
                  <a:pt x="10514109" y="2194530"/>
                  <a:pt x="10498865" y="2211100"/>
                  <a:pt x="10484069" y="2222937"/>
                </a:cubicBezTo>
                <a:cubicBezTo>
                  <a:pt x="10463650" y="2239272"/>
                  <a:pt x="10343132" y="2254321"/>
                  <a:pt x="10342179" y="2254468"/>
                </a:cubicBezTo>
                <a:cubicBezTo>
                  <a:pt x="10305452" y="2260118"/>
                  <a:pt x="10268920" y="2268114"/>
                  <a:pt x="10231821" y="2270234"/>
                </a:cubicBezTo>
                <a:cubicBezTo>
                  <a:pt x="10084822" y="2278634"/>
                  <a:pt x="9937531" y="2280745"/>
                  <a:pt x="9790386" y="2286000"/>
                </a:cubicBezTo>
                <a:cubicBezTo>
                  <a:pt x="9764110" y="2296510"/>
                  <a:pt x="9736871" y="2304875"/>
                  <a:pt x="9711559" y="2317531"/>
                </a:cubicBezTo>
                <a:cubicBezTo>
                  <a:pt x="9694611" y="2326005"/>
                  <a:pt x="9682411" y="2343617"/>
                  <a:pt x="9664262" y="2349062"/>
                </a:cubicBezTo>
                <a:cubicBezTo>
                  <a:pt x="9649182" y="2353586"/>
                  <a:pt x="9434319" y="2379866"/>
                  <a:pt x="9427779" y="2380593"/>
                </a:cubicBezTo>
                <a:lnTo>
                  <a:pt x="9128235" y="2412124"/>
                </a:lnTo>
                <a:cubicBezTo>
                  <a:pt x="9080938" y="2422634"/>
                  <a:pt x="9034058" y="2435235"/>
                  <a:pt x="8986345" y="2443655"/>
                </a:cubicBezTo>
                <a:cubicBezTo>
                  <a:pt x="8869615" y="2464254"/>
                  <a:pt x="8695103" y="2470167"/>
                  <a:pt x="8592207" y="2475186"/>
                </a:cubicBezTo>
                <a:lnTo>
                  <a:pt x="8213835" y="2490951"/>
                </a:lnTo>
                <a:lnTo>
                  <a:pt x="7157545" y="2506717"/>
                </a:lnTo>
                <a:cubicBezTo>
                  <a:pt x="7020910" y="2501462"/>
                  <a:pt x="6883663" y="2504902"/>
                  <a:pt x="6747641" y="2490951"/>
                </a:cubicBezTo>
                <a:cubicBezTo>
                  <a:pt x="6677894" y="2483798"/>
                  <a:pt x="6611299" y="2458099"/>
                  <a:pt x="6542690" y="2443655"/>
                </a:cubicBezTo>
                <a:cubicBezTo>
                  <a:pt x="6511410" y="2437070"/>
                  <a:pt x="6479244" y="2435077"/>
                  <a:pt x="6448097" y="2427889"/>
                </a:cubicBezTo>
                <a:cubicBezTo>
                  <a:pt x="6410818" y="2419286"/>
                  <a:pt x="6374854" y="2405637"/>
                  <a:pt x="6337738" y="2396358"/>
                </a:cubicBezTo>
                <a:cubicBezTo>
                  <a:pt x="6293681" y="2385344"/>
                  <a:pt x="6206470" y="2371853"/>
                  <a:pt x="6164317" y="2364827"/>
                </a:cubicBezTo>
                <a:lnTo>
                  <a:pt x="4698124" y="2380593"/>
                </a:lnTo>
                <a:cubicBezTo>
                  <a:pt x="4681510" y="2380939"/>
                  <a:pt x="4666950" y="2392328"/>
                  <a:pt x="4650828" y="2396358"/>
                </a:cubicBezTo>
                <a:cubicBezTo>
                  <a:pt x="4624832" y="2402857"/>
                  <a:pt x="4598276" y="2406869"/>
                  <a:pt x="4572000" y="2412124"/>
                </a:cubicBezTo>
                <a:lnTo>
                  <a:pt x="2695904" y="2380593"/>
                </a:lnTo>
                <a:cubicBezTo>
                  <a:pt x="2657665" y="2379379"/>
                  <a:pt x="2622824" y="2357665"/>
                  <a:pt x="2585545" y="2349062"/>
                </a:cubicBezTo>
                <a:cubicBezTo>
                  <a:pt x="2329433" y="2289959"/>
                  <a:pt x="2682981" y="2390141"/>
                  <a:pt x="2364828" y="2301765"/>
                </a:cubicBezTo>
                <a:cubicBezTo>
                  <a:pt x="2138901" y="2239007"/>
                  <a:pt x="2283230" y="2267144"/>
                  <a:pt x="2112579" y="2238703"/>
                </a:cubicBezTo>
                <a:cubicBezTo>
                  <a:pt x="1923393" y="2259724"/>
                  <a:pt x="1732433" y="2268447"/>
                  <a:pt x="1545021" y="2301765"/>
                </a:cubicBezTo>
                <a:cubicBezTo>
                  <a:pt x="1494062" y="2310824"/>
                  <a:pt x="1451697" y="2346934"/>
                  <a:pt x="1403131" y="2364827"/>
                </a:cubicBezTo>
                <a:cubicBezTo>
                  <a:pt x="1351648" y="2383794"/>
                  <a:pt x="1298489" y="2397987"/>
                  <a:pt x="1245476" y="2412124"/>
                </a:cubicBezTo>
                <a:cubicBezTo>
                  <a:pt x="1203767" y="2423246"/>
                  <a:pt x="1111407" y="2436500"/>
                  <a:pt x="1072055" y="2443655"/>
                </a:cubicBezTo>
                <a:cubicBezTo>
                  <a:pt x="1045691" y="2448448"/>
                  <a:pt x="1019504" y="2454165"/>
                  <a:pt x="993228" y="2459420"/>
                </a:cubicBezTo>
                <a:cubicBezTo>
                  <a:pt x="882869" y="2448910"/>
                  <a:pt x="769700" y="2454776"/>
                  <a:pt x="662152" y="2427889"/>
                </a:cubicBezTo>
                <a:cubicBezTo>
                  <a:pt x="577761" y="2406791"/>
                  <a:pt x="502260" y="2358772"/>
                  <a:pt x="425669" y="2317531"/>
                </a:cubicBezTo>
                <a:cubicBezTo>
                  <a:pt x="380500" y="2293209"/>
                  <a:pt x="252845" y="2223732"/>
                  <a:pt x="204952" y="2159875"/>
                </a:cubicBezTo>
                <a:cubicBezTo>
                  <a:pt x="186566" y="2135361"/>
                  <a:pt x="173421" y="2107324"/>
                  <a:pt x="157655" y="2081048"/>
                </a:cubicBezTo>
                <a:cubicBezTo>
                  <a:pt x="147145" y="2033751"/>
                  <a:pt x="132976" y="1987121"/>
                  <a:pt x="126124" y="1939158"/>
                </a:cubicBezTo>
                <a:cubicBezTo>
                  <a:pt x="90982" y="1693158"/>
                  <a:pt x="119551" y="1419066"/>
                  <a:pt x="126124" y="1182413"/>
                </a:cubicBezTo>
                <a:cubicBezTo>
                  <a:pt x="120869" y="1003737"/>
                  <a:pt x="119285" y="824916"/>
                  <a:pt x="110359" y="646386"/>
                </a:cubicBezTo>
                <a:cubicBezTo>
                  <a:pt x="108763" y="614460"/>
                  <a:pt x="97624" y="583615"/>
                  <a:pt x="94593" y="551793"/>
                </a:cubicBezTo>
                <a:cubicBezTo>
                  <a:pt x="87103" y="473146"/>
                  <a:pt x="85672" y="394016"/>
                  <a:pt x="78828" y="315310"/>
                </a:cubicBezTo>
                <a:cubicBezTo>
                  <a:pt x="75158" y="273101"/>
                  <a:pt x="65178" y="231502"/>
                  <a:pt x="63062" y="189186"/>
                </a:cubicBezTo>
                <a:cubicBezTo>
                  <a:pt x="59913" y="126203"/>
                  <a:pt x="63062" y="63062"/>
                  <a:pt x="63062" y="0"/>
                </a:cubicBezTo>
              </a:path>
            </a:pathLst>
          </a:custGeom>
          <a:solidFill>
            <a:srgbClr val="9ED56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830317"/>
          </a:xfrm>
        </p:spPr>
        <p:txBody>
          <a:bodyPr/>
          <a:lstStyle/>
          <a:p>
            <a:r>
              <a:rPr lang="en-US" dirty="0"/>
              <a:t>Hydrologic Cycle</a:t>
            </a:r>
          </a:p>
        </p:txBody>
      </p:sp>
      <p:pic>
        <p:nvPicPr>
          <p:cNvPr id="34819" name="Picture 3" descr="C:\Documents and Settings\kkobe\Local Settings\Temporary Internet Files\Content.IE5\1GTC6AE0\MC9003893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1" y="3878317"/>
            <a:ext cx="2464559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Documents and Settings\kkobe\Local Settings\Temporary Internet Files\Content.IE5\V0MRGQ51\MC900446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2" y="5486400"/>
            <a:ext cx="3757906" cy="1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2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8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9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867399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500" dirty="0" smtClean="0"/>
              <a:t>On the ground:</a:t>
            </a:r>
          </a:p>
          <a:p>
            <a:pPr marL="693738" indent="-347663">
              <a:buNone/>
            </a:pPr>
            <a:r>
              <a:rPr lang="en-US" sz="2500" dirty="0" smtClean="0"/>
              <a:t>1) Runoff: water runs downhill into rivers, lakes, oceans…</a:t>
            </a:r>
          </a:p>
          <a:p>
            <a:pPr marL="693738" indent="-347663">
              <a:buNone/>
            </a:pPr>
            <a:r>
              <a:rPr lang="en-US" sz="2500" dirty="0" smtClean="0"/>
              <a:t>2) Infiltration: water soaks into soil and collects as groundwater</a:t>
            </a:r>
            <a:endParaRPr lang="en-US" sz="2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9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4821" name="Picture 5" descr="C:\Documents and Settings\kkobe\Local Settings\Temporary Internet Files\Content.IE5\V0MRGQ51\MC9001992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2362200" cy="1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2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6553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62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11111E-6 C 8.67362E-19 0.20394 8.67362E-19 0.40764 8.67362E-19 0.61158 " pathEditMode="relative" ptsTypes="fA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833 0.69537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4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59259E-6 C 0.01093 0.07315 -0.00191 0.14907 0.00503 0.22315 C 0.00729 0.24629 0.00885 0.26967 0.01371 0.29213 C 0.01649 0.30509 0.01458 0.29213 0.01718 0.3081 C 0.0184 0.31574 0.02066 0.33102 0.02066 0.33102 C 0.02552 0.42291 0.02482 0.39514 0.02066 0.56342 C 0.02048 0.5706 0.01545 0.58403 0.01545 0.58403 C 0.01354 0.61366 0.00764 0.64028 0.0033 0.66898 C 0.00139 0.69444 0.00173 0.68287 0.00173 0.70347 " pathEditMode="relative" ptsTypes="ffffffffA">
                                      <p:cBhvr>
                                        <p:cTn id="1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C 0.01701 0.00046 0.07292 -0.00324 0.10521 0.00463 C 0.12031 0.00833 0.1349 0.01666 0.15 0.02083 C 0.17309 0.02708 0.19705 0.03217 0.22066 0.03449 C 0.23194 0.03958 0.24167 0.04351 0.25347 0.04606 C 0.28316 0.05972 0.30347 0.06064 0.33611 0.06226 C 0.34462 0.06597 0.35313 0.06736 0.36198 0.06898 C 0.3717 0.07546 0.3809 0.07662 0.39132 0.08055 C 0.40052 0.08402 0.40799 0.09143 0.41719 0.09444 C 0.42917 0.10486 0.42361 0.10162 0.43281 0.10578 C 0.44583 0.11782 0.42882 0.10324 0.44479 0.11273 C 0.45469 0.11851 0.46389 0.12639 0.47413 0.13125 C 0.51094 0.14907 0.57708 0.13981 0.6 0.14027 C 0.6125 0.14444 0.62292 0.14583 0.63611 0.14722 C 0.63976 0.14884 0.64288 0.15277 0.64653 0.15416 C 0.65365 0.15694 0.66007 0.15648 0.66719 0.15648 " pathEditMode="relative" ptsTypes="fffffffffffffff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0.00093 0.01788 -0.00231 0.02413 0.00463 C 0.02569 0.00648 0.02621 0.00949 0.0276 0.01158 C 0.03177 0.01829 0.03298 0.01852 0.03802 0.02315 C 0.03923 0.02546 0.0401 0.02824 0.04149 0.03009 C 0.04288 0.03195 0.04531 0.03241 0.04652 0.03449 C 0.05607 0.05046 0.03871 0.03287 0.05347 0.04607 C 0.05746 0.06227 0.05572 0.05533 0.05868 0.06667 C 0.06007 0.07199 0.06562 0.08056 0.06562 0.08056 C 0.07066 0.14676 0.07066 0.06667 0.07066 0.1956 " pathEditMode="relative" ptsTypes="ffff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3" grpId="0" build="p"/>
      <p:bldP spid="18" grpId="0"/>
      <p:bldP spid="18" grpId="1"/>
      <p:bldP spid="18" grpId="2"/>
      <p:bldP spid="21" grpId="0"/>
      <p:bldP spid="21" grpId="1"/>
      <p:bldP spid="22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6|34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8|12.8|3.4|6.3|7.4|1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1042</Words>
  <Application>Microsoft Office PowerPoint</Application>
  <PresentationFormat>On-screen Show (4:3)</PresentationFormat>
  <Paragraphs>406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Wingdings</vt:lpstr>
      <vt:lpstr>Office Theme</vt:lpstr>
      <vt:lpstr>Biogeochemical Cycles</vt:lpstr>
      <vt:lpstr>Hydrologic Cycle</vt:lpstr>
      <vt:lpstr>Hydrologic Cycle</vt:lpstr>
      <vt:lpstr>Hydrologic Cycle</vt:lpstr>
      <vt:lpstr>Hydrologic Cycle</vt:lpstr>
      <vt:lpstr>Hydrologic Cycle</vt:lpstr>
      <vt:lpstr>Hydrologic Cycle</vt:lpstr>
      <vt:lpstr>Hydrologic Cycle</vt:lpstr>
      <vt:lpstr>Hydrologic Cycle</vt:lpstr>
      <vt:lpstr>Hydrologic Cycle</vt:lpstr>
      <vt:lpstr>Hydrologic Cycle</vt:lpstr>
      <vt:lpstr>Oxygen Cycle</vt:lpstr>
      <vt:lpstr>Carbon Cycle</vt:lpstr>
      <vt:lpstr>Carbon Cycle</vt:lpstr>
      <vt:lpstr>Carbon Cycle</vt:lpstr>
      <vt:lpstr>Carbon Cycle</vt:lpstr>
      <vt:lpstr>Carbon Cycle</vt:lpstr>
      <vt:lpstr>Carbon Cycle</vt:lpstr>
      <vt:lpstr>Phosphorus (P) Cycle</vt:lpstr>
      <vt:lpstr>Phosphorus (P) Cycle</vt:lpstr>
      <vt:lpstr>Phosphorus (P) Cycle</vt:lpstr>
      <vt:lpstr>Phosphorus (P) Cycle</vt:lpstr>
      <vt:lpstr>Phosphorus (P) Cycle</vt:lpstr>
      <vt:lpstr>Phosphorus (P) Cycle</vt:lpstr>
      <vt:lpstr>Nitrogen Cycle</vt:lpstr>
      <vt:lpstr>Nitrogen Cycle</vt:lpstr>
      <vt:lpstr>The Role of Lightning</vt:lpstr>
      <vt:lpstr>Practice Quiz</vt:lpstr>
    </vt:vector>
  </TitlesOfParts>
  <Company>BHUSD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Cycle</dc:title>
  <dc:creator>kkobe</dc:creator>
  <cp:lastModifiedBy>Ashley Rhymer</cp:lastModifiedBy>
  <cp:revision>160</cp:revision>
  <dcterms:created xsi:type="dcterms:W3CDTF">2009-03-02T17:42:08Z</dcterms:created>
  <dcterms:modified xsi:type="dcterms:W3CDTF">2019-04-12T19:03:59Z</dcterms:modified>
</cp:coreProperties>
</file>