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1"/>
  </p:notesMasterIdLst>
  <p:handoutMasterIdLst>
    <p:handoutMasterId r:id="rId22"/>
  </p:handoutMasterIdLst>
  <p:sldIdLst>
    <p:sldId id="277" r:id="rId2"/>
    <p:sldId id="309" r:id="rId3"/>
    <p:sldId id="296" r:id="rId4"/>
    <p:sldId id="299" r:id="rId5"/>
    <p:sldId id="301" r:id="rId6"/>
    <p:sldId id="256" r:id="rId7"/>
    <p:sldId id="295" r:id="rId8"/>
    <p:sldId id="310" r:id="rId9"/>
    <p:sldId id="292" r:id="rId10"/>
    <p:sldId id="278" r:id="rId11"/>
    <p:sldId id="311" r:id="rId12"/>
    <p:sldId id="308" r:id="rId13"/>
    <p:sldId id="294" r:id="rId14"/>
    <p:sldId id="281" r:id="rId15"/>
    <p:sldId id="293" r:id="rId16"/>
    <p:sldId id="291" r:id="rId17"/>
    <p:sldId id="279" r:id="rId18"/>
    <p:sldId id="312" r:id="rId19"/>
    <p:sldId id="286" r:id="rId2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161" autoAdjust="0"/>
  </p:normalViewPr>
  <p:slideViewPr>
    <p:cSldViewPr>
      <p:cViewPr varScale="1">
        <p:scale>
          <a:sx n="69" d="100"/>
          <a:sy n="69" d="100"/>
        </p:scale>
        <p:origin x="138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B941DED-7D0C-4EED-987D-44B9146D82D3}" type="datetimeFigureOut">
              <a:rPr lang="en-US" smtClean="0"/>
              <a:t>9/7/2018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A453AF5-FF56-4479-A987-8E6107A9D596}" type="slidenum">
              <a:rPr lang="en-US" smtClean="0"/>
              <a:t>‹#›</a:t>
            </a:fld>
            <a:endParaRPr lang="en-US"/>
          </a:p>
        </p:txBody>
      </p:sp>
    </p:spTree>
    <p:extLst>
      <p:ext uri="{BB962C8B-B14F-4D97-AF65-F5344CB8AC3E}">
        <p14:creationId xmlns:p14="http://schemas.microsoft.com/office/powerpoint/2010/main" val="2435860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a:defRPr/>
            </a:pPr>
            <a:fld id="{AE3A2F66-C577-4EF3-98C1-AFF0261FCAFA}" type="datetimeFigureOut">
              <a:rPr lang="en-US"/>
              <a:pPr>
                <a:defRPr/>
              </a:pPr>
              <a:t>9/7/2018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a:defRPr/>
            </a:pPr>
            <a:fld id="{7021F142-3DE2-49D0-BB95-B17F9FFA7A18}" type="slidenum">
              <a:rPr lang="en-US"/>
              <a:pPr>
                <a:defRPr/>
              </a:pPr>
              <a:t>‹#›</a:t>
            </a:fld>
            <a:endParaRPr lang="en-US"/>
          </a:p>
        </p:txBody>
      </p:sp>
    </p:spTree>
    <p:extLst>
      <p:ext uri="{BB962C8B-B14F-4D97-AF65-F5344CB8AC3E}">
        <p14:creationId xmlns:p14="http://schemas.microsoft.com/office/powerpoint/2010/main" val="2212599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977D32FE-3684-4016-AADE-EB589E39B111}" type="slidenum">
              <a:rPr lang="en-US" altLang="en-US" smtClean="0"/>
              <a:pPr/>
              <a:t>1</a:t>
            </a:fld>
            <a:endParaRPr lang="en-US" altLang="en-US" smtClean="0"/>
          </a:p>
        </p:txBody>
      </p:sp>
    </p:spTree>
    <p:extLst>
      <p:ext uri="{BB962C8B-B14F-4D97-AF65-F5344CB8AC3E}">
        <p14:creationId xmlns:p14="http://schemas.microsoft.com/office/powerpoint/2010/main" val="389096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t>Glucose:  	*made during photosynthesis		*main source of energy for plants and animals</a:t>
            </a:r>
          </a:p>
          <a:p>
            <a:pPr eaLnBrk="1" hangingPunct="1">
              <a:lnSpc>
                <a:spcPct val="90000"/>
              </a:lnSpc>
              <a:spcBef>
                <a:spcPct val="0"/>
              </a:spcBef>
            </a:pPr>
            <a:r>
              <a:rPr lang="en-US" altLang="en-US" smtClean="0"/>
              <a:t>Fructose:	*found naturally in fruits		*is the sweetest of monosaccarides</a:t>
            </a:r>
          </a:p>
          <a:p>
            <a:pPr eaLnBrk="1" hangingPunct="1">
              <a:lnSpc>
                <a:spcPct val="90000"/>
              </a:lnSpc>
              <a:spcBef>
                <a:spcPct val="0"/>
              </a:spcBef>
            </a:pPr>
            <a:r>
              <a:rPr lang="en-US" altLang="en-US" smtClean="0"/>
              <a:t>Galactose:	*found in milk			*is usually in association with 	glucose or fructose</a:t>
            </a:r>
          </a:p>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DFAA91F-5E5D-4597-BFB5-822BEE0BF221}" type="slidenum">
              <a:rPr lang="en-US" altLang="en-US" smtClean="0"/>
              <a:pPr/>
              <a:t>3</a:t>
            </a:fld>
            <a:endParaRPr lang="en-US" altLang="en-US" smtClean="0"/>
          </a:p>
        </p:txBody>
      </p:sp>
    </p:spTree>
    <p:extLst>
      <p:ext uri="{BB962C8B-B14F-4D97-AF65-F5344CB8AC3E}">
        <p14:creationId xmlns:p14="http://schemas.microsoft.com/office/powerpoint/2010/main" val="30049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43535" indent="-543535" eaLnBrk="1" fontAlgn="auto" hangingPunct="1">
              <a:lnSpc>
                <a:spcPct val="80000"/>
              </a:lnSpc>
              <a:spcBef>
                <a:spcPts val="0"/>
              </a:spcBef>
              <a:spcAft>
                <a:spcPts val="0"/>
              </a:spcAft>
              <a:defRPr/>
            </a:pPr>
            <a:r>
              <a:rPr lang="en-US" altLang="en-US" dirty="0" smtClean="0"/>
              <a:t>Potatoes are an example of a starch</a:t>
            </a:r>
          </a:p>
          <a:p>
            <a:pPr marL="543535" indent="-543535" eaLnBrk="1" fontAlgn="auto" hangingPunct="1">
              <a:lnSpc>
                <a:spcPct val="80000"/>
              </a:lnSpc>
              <a:spcBef>
                <a:spcPts val="0"/>
              </a:spcBef>
              <a:spcAft>
                <a:spcPts val="0"/>
              </a:spcAft>
              <a:defRPr/>
            </a:pPr>
            <a:endParaRPr lang="en-US" altLang="en-US" dirty="0" smtClean="0"/>
          </a:p>
          <a:p>
            <a:pPr eaLnBrk="1" fontAlgn="auto" hangingPunct="1">
              <a:spcBef>
                <a:spcPts val="0"/>
              </a:spcBef>
              <a:spcAft>
                <a:spcPts val="0"/>
              </a:spcAft>
              <a:defRPr/>
            </a:pPr>
            <a:endParaRPr 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47BC4E5-FF29-4FC4-9EA2-8EBFF58761DD}" type="slidenum">
              <a:rPr lang="en-US" altLang="en-US" smtClean="0"/>
              <a:pPr/>
              <a:t>5</a:t>
            </a:fld>
            <a:endParaRPr lang="en-US" altLang="en-US" smtClean="0"/>
          </a:p>
        </p:txBody>
      </p:sp>
    </p:spTree>
    <p:extLst>
      <p:ext uri="{BB962C8B-B14F-4D97-AF65-F5344CB8AC3E}">
        <p14:creationId xmlns:p14="http://schemas.microsoft.com/office/powerpoint/2010/main" val="281049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21F142-3DE2-49D0-BB95-B17F9FFA7A18}" type="slidenum">
              <a:rPr lang="en-US" smtClean="0"/>
              <a:pPr>
                <a:defRPr/>
              </a:pPr>
              <a:t>14</a:t>
            </a:fld>
            <a:endParaRPr lang="en-US"/>
          </a:p>
        </p:txBody>
      </p:sp>
    </p:spTree>
    <p:extLst>
      <p:ext uri="{BB962C8B-B14F-4D97-AF65-F5344CB8AC3E}">
        <p14:creationId xmlns:p14="http://schemas.microsoft.com/office/powerpoint/2010/main" val="417779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65E7C5D-25C0-4700-BD03-09C2CF12380E}" type="slidenum">
              <a:rPr lang="en-US" altLang="en-US" smtClean="0"/>
              <a:pPr/>
              <a:t>15</a:t>
            </a:fld>
            <a:endParaRPr lang="en-US" altLang="en-US" smtClean="0"/>
          </a:p>
        </p:txBody>
      </p:sp>
    </p:spTree>
    <p:extLst>
      <p:ext uri="{BB962C8B-B14F-4D97-AF65-F5344CB8AC3E}">
        <p14:creationId xmlns:p14="http://schemas.microsoft.com/office/powerpoint/2010/main" val="278858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94CC0F2-15A8-4E4C-B587-0B49EC081980}" type="slidenum">
              <a:rPr lang="en-US" altLang="en-US" smtClean="0"/>
              <a:pPr/>
              <a:t>19</a:t>
            </a:fld>
            <a:endParaRPr lang="en-US" altLang="en-US" smtClean="0"/>
          </a:p>
        </p:txBody>
      </p:sp>
    </p:spTree>
    <p:extLst>
      <p:ext uri="{BB962C8B-B14F-4D97-AF65-F5344CB8AC3E}">
        <p14:creationId xmlns:p14="http://schemas.microsoft.com/office/powerpoint/2010/main" val="3177048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en-US" altLang="en-US"/>
          </a:p>
        </p:txBody>
      </p:sp>
      <p:sp>
        <p:nvSpPr>
          <p:cNvPr id="14" name="Footer Placeholder 4"/>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altLang="en-US"/>
          </a:p>
        </p:txBody>
      </p:sp>
      <p:sp>
        <p:nvSpPr>
          <p:cNvPr id="15" name="Slide Number Placeholder 5"/>
          <p:cNvSpPr>
            <a:spLocks noGrp="1"/>
          </p:cNvSpPr>
          <p:nvPr>
            <p:ph type="sldNum" sz="quarter" idx="12"/>
          </p:nvPr>
        </p:nvSpPr>
        <p:spPr/>
        <p:txBody>
          <a:bodyPr/>
          <a:lstStyle>
            <a:lvl1pPr algn="ctr">
              <a:defRPr sz="2800"/>
            </a:lvl1pPr>
          </a:lstStyle>
          <a:p>
            <a:pPr>
              <a:defRPr/>
            </a:pPr>
            <a:fld id="{A2B69815-E95E-45F1-802C-AA4756D08020}" type="slidenum">
              <a:rPr lang="en-US" altLang="en-US"/>
              <a:pPr>
                <a:defRPr/>
              </a:pPr>
              <a:t>‹#›</a:t>
            </a:fld>
            <a:endParaRPr lang="en-US" altLang="en-US"/>
          </a:p>
        </p:txBody>
      </p:sp>
    </p:spTree>
    <p:extLst>
      <p:ext uri="{BB962C8B-B14F-4D97-AF65-F5344CB8AC3E}">
        <p14:creationId xmlns:p14="http://schemas.microsoft.com/office/powerpoint/2010/main" val="60457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2"/>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p>
        </p:txBody>
      </p:sp>
      <p:sp>
        <p:nvSpPr>
          <p:cNvPr id="18" name="Footer Placeholder 5"/>
          <p:cNvSpPr>
            <a:spLocks noGrp="1"/>
          </p:cNvSpPr>
          <p:nvPr>
            <p:ph type="ftr" sz="quarter" idx="11"/>
          </p:nvPr>
        </p:nvSpPr>
        <p:spPr/>
        <p:txBody>
          <a:bodyPr/>
          <a:lstStyle>
            <a:lvl1pPr>
              <a:defRPr/>
            </a:lvl1pPr>
          </a:lstStyle>
          <a:p>
            <a:pPr>
              <a:defRPr/>
            </a:pPr>
            <a:endParaRPr lang="en-US" altLang="en-US"/>
          </a:p>
        </p:txBody>
      </p:sp>
      <p:sp>
        <p:nvSpPr>
          <p:cNvPr id="19" name="Slide Number Placeholder 6"/>
          <p:cNvSpPr>
            <a:spLocks noGrp="1"/>
          </p:cNvSpPr>
          <p:nvPr>
            <p:ph type="sldNum" sz="quarter" idx="12"/>
          </p:nvPr>
        </p:nvSpPr>
        <p:spPr/>
        <p:txBody>
          <a:bodyPr/>
          <a:lstStyle>
            <a:lvl1pPr algn="ctr">
              <a:defRPr sz="2800"/>
            </a:lvl1pPr>
          </a:lstStyle>
          <a:p>
            <a:pPr>
              <a:defRPr/>
            </a:pPr>
            <a:fld id="{768E4AE2-AC7F-41EB-91CA-2C9522FD0346}" type="slidenum">
              <a:rPr lang="en-US" altLang="en-US"/>
              <a:pPr>
                <a:defRPr/>
              </a:pPr>
              <a:t>‹#›</a:t>
            </a:fld>
            <a:endParaRPr lang="en-US" altLang="en-US"/>
          </a:p>
        </p:txBody>
      </p:sp>
    </p:spTree>
    <p:extLst>
      <p:ext uri="{BB962C8B-B14F-4D97-AF65-F5344CB8AC3E}">
        <p14:creationId xmlns:p14="http://schemas.microsoft.com/office/powerpoint/2010/main" val="175585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3"/>
          <p:cNvSpPr>
            <a:spLocks noGrp="1"/>
          </p:cNvSpPr>
          <p:nvPr>
            <p:ph type="dt" sz="half" idx="10"/>
          </p:nvPr>
        </p:nvSpPr>
        <p:spPr/>
        <p:txBody>
          <a:bodyPr/>
          <a:lstStyle>
            <a:lvl1pPr>
              <a:defRPr/>
            </a:lvl1pPr>
          </a:lstStyle>
          <a:p>
            <a:pPr>
              <a:defRPr/>
            </a:pPr>
            <a:endParaRPr lang="en-US" altLang="en-US"/>
          </a:p>
        </p:txBody>
      </p:sp>
      <p:sp>
        <p:nvSpPr>
          <p:cNvPr id="18" name="Footer Placeholder 4"/>
          <p:cNvSpPr>
            <a:spLocks noGrp="1"/>
          </p:cNvSpPr>
          <p:nvPr>
            <p:ph type="ftr" sz="quarter" idx="11"/>
          </p:nvPr>
        </p:nvSpPr>
        <p:spPr/>
        <p:txBody>
          <a:bodyPr/>
          <a:lstStyle>
            <a:lvl1pPr>
              <a:defRPr/>
            </a:lvl1pPr>
          </a:lstStyle>
          <a:p>
            <a:pPr>
              <a:defRPr/>
            </a:pPr>
            <a:endParaRPr lang="en-US" altLang="en-US"/>
          </a:p>
        </p:txBody>
      </p:sp>
      <p:sp>
        <p:nvSpPr>
          <p:cNvPr id="19" name="Slide Number Placeholder 5"/>
          <p:cNvSpPr>
            <a:spLocks noGrp="1"/>
          </p:cNvSpPr>
          <p:nvPr>
            <p:ph type="sldNum" sz="quarter" idx="12"/>
          </p:nvPr>
        </p:nvSpPr>
        <p:spPr/>
        <p:txBody>
          <a:bodyPr/>
          <a:lstStyle>
            <a:lvl1pPr algn="ctr">
              <a:defRPr sz="2800"/>
            </a:lvl1pPr>
          </a:lstStyle>
          <a:p>
            <a:pPr>
              <a:defRPr/>
            </a:pPr>
            <a:fld id="{562E356A-F104-41C0-996E-A8F9A0BE792E}" type="slidenum">
              <a:rPr lang="en-US" altLang="en-US"/>
              <a:pPr>
                <a:defRPr/>
              </a:pPr>
              <a:t>‹#›</a:t>
            </a:fld>
            <a:endParaRPr lang="en-US" altLang="en-US"/>
          </a:p>
        </p:txBody>
      </p:sp>
    </p:spTree>
    <p:extLst>
      <p:ext uri="{BB962C8B-B14F-4D97-AF65-F5344CB8AC3E}">
        <p14:creationId xmlns:p14="http://schemas.microsoft.com/office/powerpoint/2010/main" val="110381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4"/>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TextBox 36"/>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0" smtClean="0">
                <a:solidFill>
                  <a:srgbClr val="EF53A5"/>
                </a:solidFill>
                <a:cs typeface="Arial" panose="020B0604020202020204" pitchFamily="34" charset="0"/>
              </a:rPr>
              <a:t>“</a:t>
            </a:r>
          </a:p>
        </p:txBody>
      </p:sp>
      <p:sp>
        <p:nvSpPr>
          <p:cNvPr id="18" name="TextBox 37"/>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0" smtClean="0">
                <a:solidFill>
                  <a:srgbClr val="EF53A5"/>
                </a:solidFill>
                <a:cs typeface="Arial" panose="020B0604020202020204" pitchFamily="34" charset="0"/>
              </a:rPr>
              <a:t>”</a:t>
            </a:r>
          </a:p>
        </p:txBody>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Date Placeholder 3"/>
          <p:cNvSpPr>
            <a:spLocks noGrp="1"/>
          </p:cNvSpPr>
          <p:nvPr>
            <p:ph type="dt" sz="half" idx="14"/>
          </p:nvPr>
        </p:nvSpPr>
        <p:spPr/>
        <p:txBody>
          <a:bodyPr/>
          <a:lstStyle>
            <a:lvl1pPr>
              <a:defRPr/>
            </a:lvl1pPr>
          </a:lstStyle>
          <a:p>
            <a:pPr>
              <a:defRPr/>
            </a:pPr>
            <a:endParaRPr lang="en-US" altLang="en-US"/>
          </a:p>
        </p:txBody>
      </p:sp>
      <p:sp>
        <p:nvSpPr>
          <p:cNvPr id="21" name="Footer Placeholder 4"/>
          <p:cNvSpPr>
            <a:spLocks noGrp="1"/>
          </p:cNvSpPr>
          <p:nvPr>
            <p:ph type="ftr" sz="quarter" idx="15"/>
          </p:nvPr>
        </p:nvSpPr>
        <p:spPr/>
        <p:txBody>
          <a:bodyPr/>
          <a:lstStyle>
            <a:lvl1pPr>
              <a:defRPr/>
            </a:lvl1pPr>
          </a:lstStyle>
          <a:p>
            <a:pPr>
              <a:defRPr/>
            </a:pPr>
            <a:endParaRPr lang="en-US" altLang="en-US"/>
          </a:p>
        </p:txBody>
      </p:sp>
      <p:sp>
        <p:nvSpPr>
          <p:cNvPr id="22" name="Slide Number Placeholder 5"/>
          <p:cNvSpPr>
            <a:spLocks noGrp="1"/>
          </p:cNvSpPr>
          <p:nvPr>
            <p:ph type="sldNum" sz="quarter" idx="16"/>
          </p:nvPr>
        </p:nvSpPr>
        <p:spPr/>
        <p:txBody>
          <a:bodyPr/>
          <a:lstStyle>
            <a:lvl1pPr algn="ctr">
              <a:defRPr sz="2800"/>
            </a:lvl1pPr>
          </a:lstStyle>
          <a:p>
            <a:pPr>
              <a:defRPr/>
            </a:pPr>
            <a:fld id="{A6C9BA2F-0BEA-428D-B1CA-D4817D05A1FB}" type="slidenum">
              <a:rPr lang="en-US" altLang="en-US"/>
              <a:pPr>
                <a:defRPr/>
              </a:pPr>
              <a:t>‹#›</a:t>
            </a:fld>
            <a:endParaRPr lang="en-US" altLang="en-US"/>
          </a:p>
        </p:txBody>
      </p:sp>
    </p:spTree>
    <p:extLst>
      <p:ext uri="{BB962C8B-B14F-4D97-AF65-F5344CB8AC3E}">
        <p14:creationId xmlns:p14="http://schemas.microsoft.com/office/powerpoint/2010/main" val="300553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4"/>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13"/>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Date Placeholder 3"/>
          <p:cNvSpPr>
            <a:spLocks noGrp="1"/>
          </p:cNvSpPr>
          <p:nvPr>
            <p:ph type="dt" sz="half" idx="10"/>
          </p:nvPr>
        </p:nvSpPr>
        <p:spPr/>
        <p:txBody>
          <a:bodyPr/>
          <a:lstStyle>
            <a:lvl1pPr>
              <a:defRPr/>
            </a:lvl1pPr>
          </a:lstStyle>
          <a:p>
            <a:pPr>
              <a:defRPr/>
            </a:pPr>
            <a:endParaRPr lang="en-US" altLang="en-US"/>
          </a:p>
        </p:txBody>
      </p:sp>
      <p:sp>
        <p:nvSpPr>
          <p:cNvPr id="16" name="Footer Placeholder 4"/>
          <p:cNvSpPr>
            <a:spLocks noGrp="1"/>
          </p:cNvSpPr>
          <p:nvPr>
            <p:ph type="ftr" sz="quarter" idx="11"/>
          </p:nvPr>
        </p:nvSpPr>
        <p:spPr/>
        <p:txBody>
          <a:bodyPr/>
          <a:lstStyle>
            <a:lvl1pPr>
              <a:defRPr/>
            </a:lvl1pPr>
          </a:lstStyle>
          <a:p>
            <a:pPr>
              <a:defRPr/>
            </a:pPr>
            <a:endParaRPr lang="en-US" altLang="en-US"/>
          </a:p>
        </p:txBody>
      </p:sp>
      <p:sp>
        <p:nvSpPr>
          <p:cNvPr id="17" name="Slide Number Placeholder 5"/>
          <p:cNvSpPr>
            <a:spLocks noGrp="1"/>
          </p:cNvSpPr>
          <p:nvPr>
            <p:ph type="sldNum" sz="quarter" idx="12"/>
          </p:nvPr>
        </p:nvSpPr>
        <p:spPr/>
        <p:txBody>
          <a:bodyPr/>
          <a:lstStyle>
            <a:lvl1pPr algn="ctr">
              <a:defRPr sz="2800"/>
            </a:lvl1pPr>
          </a:lstStyle>
          <a:p>
            <a:pPr>
              <a:defRPr/>
            </a:pPr>
            <a:fld id="{128D9AB6-EC64-4A8E-8B58-070909BE6899}" type="slidenum">
              <a:rPr lang="en-US" altLang="en-US"/>
              <a:pPr>
                <a:defRPr/>
              </a:pPr>
              <a:t>‹#›</a:t>
            </a:fld>
            <a:endParaRPr lang="en-US" altLang="en-US"/>
          </a:p>
        </p:txBody>
      </p:sp>
    </p:spTree>
    <p:extLst>
      <p:ext uri="{BB962C8B-B14F-4D97-AF65-F5344CB8AC3E}">
        <p14:creationId xmlns:p14="http://schemas.microsoft.com/office/powerpoint/2010/main" val="4091721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6"/>
          <p:cNvSpPr>
            <a:spLocks noGrp="1"/>
          </p:cNvSpPr>
          <p:nvPr>
            <p:ph type="dt" sz="half" idx="18"/>
          </p:nvPr>
        </p:nvSpPr>
        <p:spPr/>
        <p:txBody>
          <a:bodyPr/>
          <a:lstStyle>
            <a:lvl1pPr>
              <a:defRPr/>
            </a:lvl1pPr>
          </a:lstStyle>
          <a:p>
            <a:pPr>
              <a:defRPr/>
            </a:pPr>
            <a:endParaRPr lang="en-US" altLang="en-US"/>
          </a:p>
        </p:txBody>
      </p:sp>
      <p:sp>
        <p:nvSpPr>
          <p:cNvPr id="12" name="Footer Placeholder 7"/>
          <p:cNvSpPr>
            <a:spLocks noGrp="1"/>
          </p:cNvSpPr>
          <p:nvPr>
            <p:ph type="ftr" sz="quarter" idx="19"/>
          </p:nvPr>
        </p:nvSpPr>
        <p:spPr/>
        <p:txBody>
          <a:bodyPr/>
          <a:lstStyle>
            <a:lvl1pPr>
              <a:defRPr/>
            </a:lvl1pPr>
          </a:lstStyle>
          <a:p>
            <a:pPr>
              <a:defRPr/>
            </a:pPr>
            <a:endParaRPr lang="en-US" altLang="en-US"/>
          </a:p>
        </p:txBody>
      </p:sp>
      <p:sp>
        <p:nvSpPr>
          <p:cNvPr id="13" name="Slide Number Placeholder 8"/>
          <p:cNvSpPr>
            <a:spLocks noGrp="1"/>
          </p:cNvSpPr>
          <p:nvPr>
            <p:ph type="sldNum" sz="quarter" idx="20"/>
          </p:nvPr>
        </p:nvSpPr>
        <p:spPr/>
        <p:txBody>
          <a:bodyPr/>
          <a:lstStyle>
            <a:lvl1pPr algn="ctr">
              <a:defRPr sz="2800"/>
            </a:lvl1pPr>
          </a:lstStyle>
          <a:p>
            <a:pPr>
              <a:defRPr/>
            </a:pPr>
            <a:fld id="{81CDF997-BFC4-4AAA-B071-B34A83299DAC}" type="slidenum">
              <a:rPr lang="en-US" altLang="en-US"/>
              <a:pPr>
                <a:defRPr/>
              </a:pPr>
              <a:t>‹#›</a:t>
            </a:fld>
            <a:endParaRPr lang="en-US" altLang="en-US"/>
          </a:p>
        </p:txBody>
      </p:sp>
    </p:spTree>
    <p:extLst>
      <p:ext uri="{BB962C8B-B14F-4D97-AF65-F5344CB8AC3E}">
        <p14:creationId xmlns:p14="http://schemas.microsoft.com/office/powerpoint/2010/main" val="75572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6"/>
          <p:cNvSpPr>
            <a:spLocks noGrp="1"/>
          </p:cNvSpPr>
          <p:nvPr>
            <p:ph type="dt" sz="half" idx="23"/>
          </p:nvPr>
        </p:nvSpPr>
        <p:spPr/>
        <p:txBody>
          <a:bodyPr/>
          <a:lstStyle>
            <a:lvl1pPr>
              <a:defRPr/>
            </a:lvl1pPr>
          </a:lstStyle>
          <a:p>
            <a:pPr>
              <a:defRPr/>
            </a:pPr>
            <a:endParaRPr lang="en-US" altLang="en-US"/>
          </a:p>
        </p:txBody>
      </p:sp>
      <p:sp>
        <p:nvSpPr>
          <p:cNvPr id="16" name="Footer Placeholder 7"/>
          <p:cNvSpPr>
            <a:spLocks noGrp="1"/>
          </p:cNvSpPr>
          <p:nvPr>
            <p:ph type="ftr" sz="quarter" idx="24"/>
          </p:nvPr>
        </p:nvSpPr>
        <p:spPr/>
        <p:txBody>
          <a:bodyPr/>
          <a:lstStyle>
            <a:lvl1pPr>
              <a:defRPr/>
            </a:lvl1pPr>
          </a:lstStyle>
          <a:p>
            <a:pPr>
              <a:defRPr/>
            </a:pPr>
            <a:endParaRPr lang="en-US" altLang="en-US"/>
          </a:p>
        </p:txBody>
      </p:sp>
      <p:sp>
        <p:nvSpPr>
          <p:cNvPr id="17" name="Slide Number Placeholder 8"/>
          <p:cNvSpPr>
            <a:spLocks noGrp="1"/>
          </p:cNvSpPr>
          <p:nvPr>
            <p:ph type="sldNum" sz="quarter" idx="25"/>
          </p:nvPr>
        </p:nvSpPr>
        <p:spPr/>
        <p:txBody>
          <a:bodyPr/>
          <a:lstStyle>
            <a:lvl1pPr algn="ctr">
              <a:defRPr sz="2800"/>
            </a:lvl1pPr>
          </a:lstStyle>
          <a:p>
            <a:pPr>
              <a:defRPr/>
            </a:pPr>
            <a:fld id="{5C386F53-43FD-403B-A402-7DEB8C6A64E7}" type="slidenum">
              <a:rPr lang="en-US" altLang="en-US"/>
              <a:pPr>
                <a:defRPr/>
              </a:pPr>
              <a:t>‹#›</a:t>
            </a:fld>
            <a:endParaRPr lang="en-US" altLang="en-US"/>
          </a:p>
        </p:txBody>
      </p:sp>
    </p:spTree>
    <p:extLst>
      <p:ext uri="{BB962C8B-B14F-4D97-AF65-F5344CB8AC3E}">
        <p14:creationId xmlns:p14="http://schemas.microsoft.com/office/powerpoint/2010/main" val="1768522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588" y="6388100"/>
            <a:ext cx="990600" cy="2286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515938" y="6388100"/>
            <a:ext cx="3859212" cy="22860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lgn="ctr">
              <a:defRPr sz="2800"/>
            </a:lvl1pPr>
          </a:lstStyle>
          <a:p>
            <a:pPr>
              <a:defRPr/>
            </a:pPr>
            <a:fld id="{4C5D9D6C-9900-4BA1-BD63-ADB49EA1BAA2}" type="slidenum">
              <a:rPr lang="en-US" altLang="en-US"/>
              <a:pPr>
                <a:defRPr/>
              </a:pPr>
              <a:t>‹#›</a:t>
            </a:fld>
            <a:endParaRPr lang="en-US" altLang="en-US"/>
          </a:p>
        </p:txBody>
      </p:sp>
    </p:spTree>
    <p:extLst>
      <p:ext uri="{BB962C8B-B14F-4D97-AF65-F5344CB8AC3E}">
        <p14:creationId xmlns:p14="http://schemas.microsoft.com/office/powerpoint/2010/main" val="695089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20188" cy="6861175"/>
            <a:chOff x="-1588" y="0"/>
            <a:chExt cx="9120420"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p:cNvSpPr>
            <a:spLocks/>
          </p:cNvSpPr>
          <p:nvPr/>
        </p:nvSpPr>
        <p:spPr bwMode="gray">
          <a:xfrm rot="5400000">
            <a:off x="1298575" y="1765301"/>
            <a:ext cx="5997575"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n-US" altLang="en-US"/>
          </a:p>
        </p:txBody>
      </p:sp>
      <p:sp>
        <p:nvSpPr>
          <p:cNvPr id="17" name="Footer Placeholder 4"/>
          <p:cNvSpPr>
            <a:spLocks noGrp="1"/>
          </p:cNvSpPr>
          <p:nvPr>
            <p:ph type="ftr" sz="quarter" idx="11"/>
          </p:nvPr>
        </p:nvSpPr>
        <p:spPr>
          <a:xfrm>
            <a:off x="538163" y="6365875"/>
            <a:ext cx="3860800" cy="228600"/>
          </a:xfrm>
        </p:spPr>
        <p:txBody>
          <a:bodyPr/>
          <a:lstStyle>
            <a:lvl1pPr>
              <a:defRPr/>
            </a:lvl1pPr>
          </a:lstStyle>
          <a:p>
            <a:pPr>
              <a:defRPr/>
            </a:pPr>
            <a:endParaRPr lang="en-US" altLang="en-US"/>
          </a:p>
        </p:txBody>
      </p:sp>
      <p:sp>
        <p:nvSpPr>
          <p:cNvPr id="18" name="Slide Number Placeholder 5"/>
          <p:cNvSpPr>
            <a:spLocks noGrp="1"/>
          </p:cNvSpPr>
          <p:nvPr>
            <p:ph type="sldNum" sz="quarter" idx="12"/>
          </p:nvPr>
        </p:nvSpPr>
        <p:spPr/>
        <p:txBody>
          <a:bodyPr/>
          <a:lstStyle>
            <a:lvl1pPr algn="ctr">
              <a:defRPr sz="2800"/>
            </a:lvl1pPr>
          </a:lstStyle>
          <a:p>
            <a:pPr>
              <a:defRPr/>
            </a:pPr>
            <a:fld id="{74A07B3D-A39C-4BD8-9A56-C44D10D865F5}" type="slidenum">
              <a:rPr lang="en-US" altLang="en-US"/>
              <a:pPr>
                <a:defRPr/>
              </a:pPr>
              <a:t>‹#›</a:t>
            </a:fld>
            <a:endParaRPr lang="en-US" altLang="en-US"/>
          </a:p>
        </p:txBody>
      </p:sp>
    </p:spTree>
    <p:extLst>
      <p:ext uri="{BB962C8B-B14F-4D97-AF65-F5344CB8AC3E}">
        <p14:creationId xmlns:p14="http://schemas.microsoft.com/office/powerpoint/2010/main" val="827148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30725"/>
          </a:xfrm>
        </p:spPr>
        <p:txBody>
          <a:bodyPr rtlCol="0">
            <a:normAutofit/>
          </a:bodyPr>
          <a:lstStyle/>
          <a:p>
            <a:pPr lvl="0"/>
            <a:endParaRPr lang="en-US" noProof="0"/>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768995B1-7EBB-4AC2-9F3A-85A2928277B5}" type="slidenum">
              <a:rPr lang="en-US" altLang="en-US"/>
              <a:pPr>
                <a:defRPr/>
              </a:pPr>
              <a:t>‹#›</a:t>
            </a:fld>
            <a:endParaRPr lang="en-US" altLang="en-US"/>
          </a:p>
        </p:txBody>
      </p:sp>
    </p:spTree>
    <p:extLst>
      <p:ext uri="{BB962C8B-B14F-4D97-AF65-F5344CB8AC3E}">
        <p14:creationId xmlns:p14="http://schemas.microsoft.com/office/powerpoint/2010/main" val="1262456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600200"/>
            <a:ext cx="4038600" cy="4530725"/>
          </a:xfrm>
        </p:spPr>
        <p:txBody>
          <a:bodyPr rtlCol="0">
            <a:normAutofit/>
          </a:bodyPr>
          <a:lstStyle/>
          <a:p>
            <a:pPr lvl="0"/>
            <a:endParaRPr lang="en-US" noProof="0"/>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20AD127A-FB49-4FC2-9DCB-0F87DDBF2154}" type="slidenum">
              <a:rPr lang="en-US" altLang="en-US"/>
              <a:pPr>
                <a:defRPr/>
              </a:pPr>
              <a:t>‹#›</a:t>
            </a:fld>
            <a:endParaRPr lang="en-US" altLang="en-US"/>
          </a:p>
        </p:txBody>
      </p:sp>
    </p:spTree>
    <p:extLst>
      <p:ext uri="{BB962C8B-B14F-4D97-AF65-F5344CB8AC3E}">
        <p14:creationId xmlns:p14="http://schemas.microsoft.com/office/powerpoint/2010/main" val="348005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654D801-550C-4B41-817B-CB77798ED7BB}" type="slidenum">
              <a:rPr lang="en-US" altLang="en-US"/>
              <a:pPr>
                <a:defRPr/>
              </a:pPr>
              <a:t>‹#›</a:t>
            </a:fld>
            <a:endParaRPr lang="en-US" altLang="en-US"/>
          </a:p>
        </p:txBody>
      </p:sp>
    </p:spTree>
    <p:extLst>
      <p:ext uri="{BB962C8B-B14F-4D97-AF65-F5344CB8AC3E}">
        <p14:creationId xmlns:p14="http://schemas.microsoft.com/office/powerpoint/2010/main" val="2232825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30725"/>
          </a:xfrm>
        </p:spPr>
        <p:txBody>
          <a:bodyPr rtlCol="0">
            <a:normAutofit/>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94482E24-1C52-4590-B605-0E440364CE97}" type="slidenum">
              <a:rPr lang="en-US" altLang="en-US"/>
              <a:pPr>
                <a:defRPr/>
              </a:pPr>
              <a:t>‹#›</a:t>
            </a:fld>
            <a:endParaRPr lang="en-US" altLang="en-US"/>
          </a:p>
        </p:txBody>
      </p:sp>
    </p:spTree>
    <p:extLst>
      <p:ext uri="{BB962C8B-B14F-4D97-AF65-F5344CB8AC3E}">
        <p14:creationId xmlns:p14="http://schemas.microsoft.com/office/powerpoint/2010/main" val="382442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p:cNvSpPr>
              <a:spLocks/>
            </p:cNvSpPr>
            <p:nvPr/>
          </p:nvSpPr>
          <p:spPr bwMode="gray">
            <a:xfrm rot="-5912394">
              <a:off x="3320102"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Date Placeholder 3"/>
          <p:cNvSpPr>
            <a:spLocks noGrp="1"/>
          </p:cNvSpPr>
          <p:nvPr>
            <p:ph type="dt" sz="half" idx="10"/>
          </p:nvPr>
        </p:nvSpPr>
        <p:spPr/>
        <p:txBody>
          <a:bodyPr/>
          <a:lstStyle>
            <a:lvl1pPr>
              <a:defRPr/>
            </a:lvl1pPr>
          </a:lstStyle>
          <a:p>
            <a:pPr>
              <a:defRPr/>
            </a:pPr>
            <a:endParaRPr lang="en-US" altLang="en-US"/>
          </a:p>
        </p:txBody>
      </p:sp>
      <p:sp>
        <p:nvSpPr>
          <p:cNvPr id="17" name="Footer Placeholder 4"/>
          <p:cNvSpPr>
            <a:spLocks noGrp="1"/>
          </p:cNvSpPr>
          <p:nvPr>
            <p:ph type="ftr" sz="quarter" idx="11"/>
          </p:nvPr>
        </p:nvSpPr>
        <p:spPr/>
        <p:txBody>
          <a:bodyPr/>
          <a:lstStyle>
            <a:lvl1pPr>
              <a:defRPr/>
            </a:lvl1pPr>
          </a:lstStyle>
          <a:p>
            <a:pPr>
              <a:defRPr/>
            </a:pPr>
            <a:endParaRPr lang="en-US" altLang="en-US"/>
          </a:p>
        </p:txBody>
      </p:sp>
      <p:sp>
        <p:nvSpPr>
          <p:cNvPr id="18" name="Slide Number Placeholder 5"/>
          <p:cNvSpPr>
            <a:spLocks noGrp="1"/>
          </p:cNvSpPr>
          <p:nvPr>
            <p:ph type="sldNum" sz="quarter" idx="12"/>
          </p:nvPr>
        </p:nvSpPr>
        <p:spPr/>
        <p:txBody>
          <a:bodyPr/>
          <a:lstStyle>
            <a:lvl1pPr algn="ctr">
              <a:defRPr sz="2800"/>
            </a:lvl1pPr>
          </a:lstStyle>
          <a:p>
            <a:pPr>
              <a:defRPr/>
            </a:pPr>
            <a:fld id="{1AC75C5D-BDFB-4F41-8DC6-A360584DEF0F}" type="slidenum">
              <a:rPr lang="en-US" altLang="en-US"/>
              <a:pPr>
                <a:defRPr/>
              </a:pPr>
              <a:t>‹#›</a:t>
            </a:fld>
            <a:endParaRPr lang="en-US" altLang="en-US"/>
          </a:p>
        </p:txBody>
      </p:sp>
    </p:spTree>
    <p:extLst>
      <p:ext uri="{BB962C8B-B14F-4D97-AF65-F5344CB8AC3E}">
        <p14:creationId xmlns:p14="http://schemas.microsoft.com/office/powerpoint/2010/main" val="270821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5B0B047-DCB9-4B9A-9138-B2B023314DAC}" type="slidenum">
              <a:rPr lang="en-US" altLang="en-US"/>
              <a:pPr>
                <a:defRPr/>
              </a:pPr>
              <a:t>‹#›</a:t>
            </a:fld>
            <a:endParaRPr lang="en-US" altLang="en-US"/>
          </a:p>
        </p:txBody>
      </p:sp>
    </p:spTree>
    <p:extLst>
      <p:ext uri="{BB962C8B-B14F-4D97-AF65-F5344CB8AC3E}">
        <p14:creationId xmlns:p14="http://schemas.microsoft.com/office/powerpoint/2010/main" val="426130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598E8DCC-E93F-4158-A7AF-1AA1587F1AF5}" type="slidenum">
              <a:rPr lang="en-US" altLang="en-US"/>
              <a:pPr>
                <a:defRPr/>
              </a:pPr>
              <a:t>‹#›</a:t>
            </a:fld>
            <a:endParaRPr lang="en-US" altLang="en-US"/>
          </a:p>
        </p:txBody>
      </p:sp>
    </p:spTree>
    <p:extLst>
      <p:ext uri="{BB962C8B-B14F-4D97-AF65-F5344CB8AC3E}">
        <p14:creationId xmlns:p14="http://schemas.microsoft.com/office/powerpoint/2010/main" val="366508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5D7CFA69-CF19-4345-B226-AC90031BEABC}" type="slidenum">
              <a:rPr lang="en-US" altLang="en-US"/>
              <a:pPr>
                <a:defRPr/>
              </a:pPr>
              <a:t>‹#›</a:t>
            </a:fld>
            <a:endParaRPr lang="en-US" altLang="en-US"/>
          </a:p>
        </p:txBody>
      </p:sp>
    </p:spTree>
    <p:extLst>
      <p:ext uri="{BB962C8B-B14F-4D97-AF65-F5344CB8AC3E}">
        <p14:creationId xmlns:p14="http://schemas.microsoft.com/office/powerpoint/2010/main" val="418094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ltLang="en-US"/>
          </a:p>
        </p:txBody>
      </p:sp>
      <p:sp>
        <p:nvSpPr>
          <p:cNvPr id="5" name="Slide Number Placeholder 3"/>
          <p:cNvSpPr>
            <a:spLocks noGrp="1"/>
          </p:cNvSpPr>
          <p:nvPr>
            <p:ph type="sldNum" sz="quarter" idx="12"/>
          </p:nvPr>
        </p:nvSpPr>
        <p:spPr/>
        <p:txBody>
          <a:bodyPr/>
          <a:lstStyle>
            <a:lvl1pPr algn="ctr">
              <a:defRPr sz="2800"/>
            </a:lvl1pPr>
          </a:lstStyle>
          <a:p>
            <a:pPr>
              <a:defRPr/>
            </a:pPr>
            <a:fld id="{33793585-7B76-4AF8-BF3D-CADA708F042D}" type="slidenum">
              <a:rPr lang="en-US" altLang="en-US"/>
              <a:pPr>
                <a:defRPr/>
              </a:pPr>
              <a:t>‹#›</a:t>
            </a:fld>
            <a:endParaRPr lang="en-US" altLang="en-US"/>
          </a:p>
        </p:txBody>
      </p:sp>
    </p:spTree>
    <p:extLst>
      <p:ext uri="{BB962C8B-B14F-4D97-AF65-F5344CB8AC3E}">
        <p14:creationId xmlns:p14="http://schemas.microsoft.com/office/powerpoint/2010/main" val="369590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p:cNvSpPr>
            <p:nvPr/>
          </p:nvSpPr>
          <p:spPr bwMode="gray">
            <a:xfrm rot="-5912394">
              <a:off x="2769747"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p>
        </p:txBody>
      </p:sp>
      <p:sp>
        <p:nvSpPr>
          <p:cNvPr id="18" name="Footer Placeholder 5"/>
          <p:cNvSpPr>
            <a:spLocks noGrp="1"/>
          </p:cNvSpPr>
          <p:nvPr>
            <p:ph type="ftr" sz="quarter" idx="11"/>
          </p:nvPr>
        </p:nvSpPr>
        <p:spPr/>
        <p:txBody>
          <a:bodyPr/>
          <a:lstStyle>
            <a:lvl1pPr>
              <a:defRPr/>
            </a:lvl1pPr>
          </a:lstStyle>
          <a:p>
            <a:pPr>
              <a:defRPr/>
            </a:pPr>
            <a:endParaRPr lang="en-US" altLang="en-US"/>
          </a:p>
        </p:txBody>
      </p:sp>
      <p:sp>
        <p:nvSpPr>
          <p:cNvPr id="19" name="Slide Number Placeholder 6"/>
          <p:cNvSpPr>
            <a:spLocks noGrp="1"/>
          </p:cNvSpPr>
          <p:nvPr>
            <p:ph type="sldNum" sz="quarter" idx="12"/>
          </p:nvPr>
        </p:nvSpPr>
        <p:spPr/>
        <p:txBody>
          <a:bodyPr/>
          <a:lstStyle>
            <a:lvl1pPr algn="ctr">
              <a:defRPr sz="2800"/>
            </a:lvl1pPr>
          </a:lstStyle>
          <a:p>
            <a:pPr>
              <a:defRPr/>
            </a:pPr>
            <a:fld id="{A45013F5-F5C2-483A-934F-5E1A762381F2}" type="slidenum">
              <a:rPr lang="en-US" altLang="en-US"/>
              <a:pPr>
                <a:defRPr/>
              </a:pPr>
              <a:t>‹#›</a:t>
            </a:fld>
            <a:endParaRPr lang="en-US" altLang="en-US"/>
          </a:p>
        </p:txBody>
      </p:sp>
    </p:spTree>
    <p:extLst>
      <p:ext uri="{BB962C8B-B14F-4D97-AF65-F5344CB8AC3E}">
        <p14:creationId xmlns:p14="http://schemas.microsoft.com/office/powerpoint/2010/main" val="328402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p:cNvSpPr>
            <p:nvPr/>
          </p:nvSpPr>
          <p:spPr bwMode="gray">
            <a:xfrm rot="-5912394">
              <a:off x="3074559"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p>
        </p:txBody>
      </p:sp>
      <p:sp>
        <p:nvSpPr>
          <p:cNvPr id="18" name="Footer Placeholder 5"/>
          <p:cNvSpPr>
            <a:spLocks noGrp="1"/>
          </p:cNvSpPr>
          <p:nvPr>
            <p:ph type="ftr" sz="quarter" idx="11"/>
          </p:nvPr>
        </p:nvSpPr>
        <p:spPr/>
        <p:txBody>
          <a:bodyPr/>
          <a:lstStyle>
            <a:lvl1pPr>
              <a:defRPr/>
            </a:lvl1pPr>
          </a:lstStyle>
          <a:p>
            <a:pPr>
              <a:defRPr/>
            </a:pPr>
            <a:endParaRPr lang="en-US" altLang="en-US"/>
          </a:p>
        </p:txBody>
      </p:sp>
      <p:sp>
        <p:nvSpPr>
          <p:cNvPr id="19" name="Slide Number Placeholder 6"/>
          <p:cNvSpPr>
            <a:spLocks noGrp="1"/>
          </p:cNvSpPr>
          <p:nvPr>
            <p:ph type="sldNum" sz="quarter" idx="12"/>
          </p:nvPr>
        </p:nvSpPr>
        <p:spPr/>
        <p:txBody>
          <a:bodyPr/>
          <a:lstStyle>
            <a:lvl1pPr algn="ctr">
              <a:defRPr sz="2800"/>
            </a:lvl1pPr>
          </a:lstStyle>
          <a:p>
            <a:pPr>
              <a:defRPr/>
            </a:pPr>
            <a:fld id="{F8A5FC7E-E64A-4FB9-92E1-2DFA5D63C40F}" type="slidenum">
              <a:rPr lang="en-US" altLang="en-US"/>
              <a:pPr>
                <a:defRPr/>
              </a:pPr>
              <a:t>‹#›</a:t>
            </a:fld>
            <a:endParaRPr lang="en-US" altLang="en-US"/>
          </a:p>
        </p:txBody>
      </p:sp>
    </p:spTree>
    <p:extLst>
      <p:ext uri="{BB962C8B-B14F-4D97-AF65-F5344CB8AC3E}">
        <p14:creationId xmlns:p14="http://schemas.microsoft.com/office/powerpoint/2010/main" val="3466105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p:cNvGrpSpPr>
            <a:grpSpLocks/>
          </p:cNvGrpSpPr>
          <p:nvPr/>
        </p:nvGrpSpPr>
        <p:grpSpPr bwMode="auto">
          <a:xfrm>
            <a:off x="-1588" y="0"/>
            <a:ext cx="9145588" cy="6861175"/>
            <a:chOff x="-1588" y="0"/>
            <a:chExt cx="9145588" cy="6860798"/>
          </a:xfrm>
        </p:grpSpPr>
        <p:sp>
          <p:nvSpPr>
            <p:cNvPr id="14" name="Rectangle 13"/>
            <p:cNvSpPr/>
            <p:nvPr/>
          </p:nvSpPr>
          <p:spPr>
            <a:xfrm>
              <a:off x="0" y="0"/>
              <a:ext cx="9118832"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6359946" y="179029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4"/>
            <p:cNvSpPr>
              <a:spLocks/>
            </p:cNvSpPr>
            <p:nvPr/>
          </p:nvSpPr>
          <p:spPr bwMode="gray">
            <a:xfrm>
              <a:off x="485023" y="1856450"/>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Placeholder 1"/>
          <p:cNvSpPr>
            <a:spLocks noGrp="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a:p>
        </p:txBody>
      </p:sp>
      <p:sp>
        <p:nvSpPr>
          <p:cNvPr id="5" name="Footer Placeholder 4"/>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ltLang="en-US"/>
          </a:p>
        </p:txBody>
      </p:sp>
      <p:sp>
        <p:nvSpPr>
          <p:cNvPr id="26" name="Rectangle 2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738" y="295275"/>
            <a:ext cx="790575" cy="768350"/>
          </a:xfrm>
          <a:prstGeom prst="rect">
            <a:avLst/>
          </a:prstGeom>
        </p:spPr>
        <p:txBody>
          <a:bodyPr anchor="b"/>
          <a:lstStyle>
            <a:lvl1pPr algn="ctr">
              <a:defRPr sz="2800">
                <a:solidFill>
                  <a:schemeClr val="bg1"/>
                </a:solidFill>
              </a:defRPr>
            </a:lvl1pPr>
          </a:lstStyle>
          <a:p>
            <a:pPr>
              <a:defRPr/>
            </a:pPr>
            <a:fld id="{15A0E106-E5E4-4D9C-91D0-7459F699EA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9" r:id="rId1"/>
    <p:sldLayoutId id="2147483895" r:id="rId2"/>
    <p:sldLayoutId id="2147483900" r:id="rId3"/>
    <p:sldLayoutId id="2147483896" r:id="rId4"/>
    <p:sldLayoutId id="2147483897" r:id="rId5"/>
    <p:sldLayoutId id="2147483898"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76288"/>
            <a:ext cx="8229600" cy="1143000"/>
          </a:xfrm>
        </p:spPr>
        <p:txBody>
          <a:bodyPr/>
          <a:lstStyle/>
          <a:p>
            <a:pPr eaLnBrk="1" hangingPunct="1"/>
            <a:r>
              <a:rPr lang="en-US" altLang="en-US" sz="4800" smtClean="0"/>
              <a:t>Organic Macromolecules</a:t>
            </a:r>
          </a:p>
        </p:txBody>
      </p:sp>
      <p:sp>
        <p:nvSpPr>
          <p:cNvPr id="32774" name="Rectangle 6"/>
          <p:cNvSpPr>
            <a:spLocks noChangeArrowheads="1"/>
          </p:cNvSpPr>
          <p:nvPr/>
        </p:nvSpPr>
        <p:spPr bwMode="auto">
          <a:xfrm>
            <a:off x="457200" y="2286000"/>
            <a:ext cx="8305800" cy="150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buClr>
                <a:schemeClr val="hlink"/>
              </a:buClr>
              <a:buSzPct val="90000"/>
              <a:buFont typeface="Wingdings" panose="05000000000000000000" pitchFamily="2" charset="2"/>
              <a:buNone/>
              <a:defRPr/>
            </a:pPr>
            <a:r>
              <a:rPr lang="en-US" altLang="en-US" sz="3400" dirty="0">
                <a:effectLst>
                  <a:outerShdw blurRad="38100" dist="38100" dir="2700000" algn="tl">
                    <a:srgbClr val="000000"/>
                  </a:outerShdw>
                </a:effectLst>
              </a:rPr>
              <a:t>A macromolecule is a larger molecule (polymer) built by putting together smaller single units (monomers).</a:t>
            </a:r>
          </a:p>
        </p:txBody>
      </p:sp>
      <p:sp>
        <p:nvSpPr>
          <p:cNvPr id="2" name="Text Placeholder 1"/>
          <p:cNvSpPr>
            <a:spLocks noGrp="1"/>
          </p:cNvSpPr>
          <p:nvPr>
            <p:ph type="body" sz="half" idx="1"/>
          </p:nvPr>
        </p:nvSpPr>
        <p:spPr>
          <a:xfrm>
            <a:off x="457200" y="3962400"/>
            <a:ext cx="4038600" cy="2168525"/>
          </a:xfrm>
        </p:spPr>
        <p:txBody>
          <a:bodyPr/>
          <a:lstStyle/>
          <a:p>
            <a:pPr marL="0" indent="0" algn="ctr">
              <a:buNone/>
            </a:pPr>
            <a:r>
              <a:rPr lang="en-US" sz="3200" b="1" i="1" dirty="0" smtClean="0"/>
              <a:t>Always contain Carbon, so commonly called Carbon Compounds</a:t>
            </a:r>
            <a:endParaRPr lang="en-US" sz="3200" b="1" i="1" dirty="0"/>
          </a:p>
        </p:txBody>
      </p:sp>
      <p:pic>
        <p:nvPicPr>
          <p:cNvPr id="4" name="Chart Placeholder 3"/>
          <p:cNvPicPr>
            <a:picLocks noGrp="1" noChangeAspect="1"/>
          </p:cNvPicPr>
          <p:nvPr>
            <p:ph type="chart" sz="half" idx="2"/>
          </p:nvPr>
        </p:nvPicPr>
        <p:blipFill>
          <a:blip r:embed="rId3"/>
          <a:stretch>
            <a:fillRect/>
          </a:stretch>
        </p:blipFill>
        <p:spPr>
          <a:xfrm>
            <a:off x="5029200" y="3733800"/>
            <a:ext cx="4038600" cy="30289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495800"/>
            <a:ext cx="4149154"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2"/>
          <p:cNvSpPr>
            <a:spLocks noGrp="1" noChangeArrowheads="1"/>
          </p:cNvSpPr>
          <p:nvPr>
            <p:ph type="title"/>
          </p:nvPr>
        </p:nvSpPr>
        <p:spPr>
          <a:xfrm>
            <a:off x="609600" y="762000"/>
            <a:ext cx="7924800" cy="874713"/>
          </a:xfrm>
        </p:spPr>
        <p:txBody>
          <a:bodyPr/>
          <a:lstStyle/>
          <a:p>
            <a:pPr eaLnBrk="1" hangingPunct="1"/>
            <a:r>
              <a:rPr lang="en-US" altLang="en-US" sz="4000" dirty="0" smtClean="0"/>
              <a:t>Lipids (fats and oils) - FUNCTION</a:t>
            </a:r>
          </a:p>
        </p:txBody>
      </p:sp>
      <p:sp>
        <p:nvSpPr>
          <p:cNvPr id="29699" name="Rectangle 3"/>
          <p:cNvSpPr>
            <a:spLocks noGrp="1" noChangeArrowheads="1"/>
          </p:cNvSpPr>
          <p:nvPr>
            <p:ph idx="1"/>
          </p:nvPr>
        </p:nvSpPr>
        <p:spPr>
          <a:xfrm>
            <a:off x="457200" y="2209800"/>
            <a:ext cx="8229600" cy="3886200"/>
          </a:xfrm>
        </p:spPr>
        <p:txBody>
          <a:bodyPr/>
          <a:lstStyle/>
          <a:p>
            <a:pPr eaLnBrk="1" hangingPunct="1"/>
            <a:r>
              <a:rPr lang="en-US" altLang="en-US" sz="3200" b="1" dirty="0" smtClean="0">
                <a:solidFill>
                  <a:srgbClr val="FF0000"/>
                </a:solidFill>
              </a:rPr>
              <a:t>Used to store energy</a:t>
            </a:r>
          </a:p>
          <a:p>
            <a:pPr eaLnBrk="1" hangingPunct="1"/>
            <a:endParaRPr lang="en-US" altLang="en-US" sz="700" b="1" dirty="0" smtClean="0">
              <a:solidFill>
                <a:srgbClr val="FF0000"/>
              </a:solidFill>
            </a:endParaRPr>
          </a:p>
          <a:p>
            <a:pPr eaLnBrk="1" hangingPunct="1"/>
            <a:endParaRPr lang="en-US" altLang="en-US" sz="700" b="1" dirty="0" smtClean="0">
              <a:solidFill>
                <a:srgbClr val="FF0000"/>
              </a:solidFill>
            </a:endParaRPr>
          </a:p>
          <a:p>
            <a:pPr eaLnBrk="1" hangingPunct="1"/>
            <a:r>
              <a:rPr lang="en-US" altLang="en-US" sz="3200" dirty="0" smtClean="0"/>
              <a:t>Some lipids are important parts of biological </a:t>
            </a:r>
            <a:r>
              <a:rPr lang="en-US" altLang="en-US" sz="3200" b="1" dirty="0" smtClean="0">
                <a:solidFill>
                  <a:srgbClr val="FF0000"/>
                </a:solidFill>
              </a:rPr>
              <a:t>membranes</a:t>
            </a:r>
            <a:r>
              <a:rPr lang="en-US" altLang="en-US" sz="3200" dirty="0" smtClean="0"/>
              <a:t> and </a:t>
            </a:r>
            <a:r>
              <a:rPr lang="en-US" altLang="en-US" sz="3200" b="1" dirty="0" smtClean="0">
                <a:solidFill>
                  <a:srgbClr val="FF0000"/>
                </a:solidFill>
              </a:rPr>
              <a:t>waterproof coverings &amp; insulation</a:t>
            </a:r>
            <a:r>
              <a:rPr lang="en-US" altLang="en-US" sz="3200" dirty="0" smtClean="0">
                <a:solidFill>
                  <a:schemeClr val="tx1"/>
                </a:solidFill>
              </a:rPr>
              <a:t>.</a:t>
            </a:r>
            <a:endParaRPr lang="en-US" altLang="en-US" sz="3200" b="1" dirty="0"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Lipids – ELEMENTS </a:t>
            </a:r>
            <a:endParaRPr lang="en-US" dirty="0"/>
          </a:p>
        </p:txBody>
      </p:sp>
      <p:sp>
        <p:nvSpPr>
          <p:cNvPr id="3" name="Content Placeholder 2"/>
          <p:cNvSpPr>
            <a:spLocks noGrp="1"/>
          </p:cNvSpPr>
          <p:nvPr>
            <p:ph idx="1"/>
          </p:nvPr>
        </p:nvSpPr>
        <p:spPr>
          <a:xfrm>
            <a:off x="1334158" y="2145145"/>
            <a:ext cx="6346825" cy="3530600"/>
          </a:xfrm>
        </p:spPr>
        <p:txBody>
          <a:bodyPr/>
          <a:lstStyle/>
          <a:p>
            <a:pPr algn="ctr"/>
            <a:r>
              <a:rPr lang="en-US" sz="3200" dirty="0"/>
              <a:t>Contains </a:t>
            </a:r>
            <a:r>
              <a:rPr lang="en-US" sz="3200" b="1" dirty="0">
                <a:solidFill>
                  <a:srgbClr val="FF0000"/>
                </a:solidFill>
              </a:rPr>
              <a:t>C, H, and O</a:t>
            </a:r>
            <a:r>
              <a:rPr lang="en-US" sz="3200" dirty="0"/>
              <a:t>.  </a:t>
            </a:r>
            <a:endParaRPr lang="en-US" sz="3200" dirty="0" smtClean="0"/>
          </a:p>
          <a:p>
            <a:pPr algn="ctr"/>
            <a:r>
              <a:rPr lang="en-US" sz="3200" dirty="0" smtClean="0"/>
              <a:t>Many </a:t>
            </a:r>
            <a:r>
              <a:rPr lang="en-US" sz="3200" dirty="0"/>
              <a:t>more H then O or C.</a:t>
            </a:r>
          </a:p>
          <a:p>
            <a:pPr marL="0" indent="0" algn="ctr">
              <a:buNone/>
            </a:pPr>
            <a:endParaRPr lang="en-US" sz="3200" dirty="0"/>
          </a:p>
        </p:txBody>
      </p:sp>
      <p:pic>
        <p:nvPicPr>
          <p:cNvPr id="4" name="Picture 3"/>
          <p:cNvPicPr>
            <a:picLocks noChangeAspect="1"/>
          </p:cNvPicPr>
          <p:nvPr/>
        </p:nvPicPr>
        <p:blipFill>
          <a:blip r:embed="rId2"/>
          <a:stretch>
            <a:fillRect/>
          </a:stretch>
        </p:blipFill>
        <p:spPr>
          <a:xfrm>
            <a:off x="2438400" y="3276600"/>
            <a:ext cx="4307816" cy="3581400"/>
          </a:xfrm>
          <a:prstGeom prst="rect">
            <a:avLst/>
          </a:prstGeom>
        </p:spPr>
      </p:pic>
    </p:spTree>
    <p:extLst>
      <p:ext uri="{BB962C8B-B14F-4D97-AF65-F5344CB8AC3E}">
        <p14:creationId xmlns:p14="http://schemas.microsoft.com/office/powerpoint/2010/main" val="213412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7"/>
          <p:cNvSpPr txBox="1">
            <a:spLocks noChangeArrowheads="1"/>
          </p:cNvSpPr>
          <p:nvPr/>
        </p:nvSpPr>
        <p:spPr bwMode="auto">
          <a:xfrm>
            <a:off x="533400" y="629588"/>
            <a:ext cx="41910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a:solidFill>
                  <a:srgbClr val="FF0000"/>
                </a:solidFill>
              </a:rPr>
              <a:t>Saturated fat </a:t>
            </a:r>
          </a:p>
          <a:p>
            <a:pPr>
              <a:spcBef>
                <a:spcPct val="50000"/>
              </a:spcBef>
            </a:pPr>
            <a:r>
              <a:rPr lang="en-US" altLang="en-US" sz="3200" dirty="0">
                <a:solidFill>
                  <a:schemeClr val="bg1"/>
                </a:solidFill>
              </a:rPr>
              <a:t>(</a:t>
            </a:r>
            <a:r>
              <a:rPr lang="en-US" altLang="en-US" sz="3200" b="1" dirty="0">
                <a:solidFill>
                  <a:srgbClr val="FF0000"/>
                </a:solidFill>
              </a:rPr>
              <a:t>solid</a:t>
            </a:r>
            <a:r>
              <a:rPr lang="en-US" altLang="en-US" sz="3200" dirty="0">
                <a:solidFill>
                  <a:schemeClr val="bg1"/>
                </a:solidFill>
              </a:rPr>
              <a:t> at room temp)</a:t>
            </a:r>
          </a:p>
        </p:txBody>
      </p:sp>
      <p:sp>
        <p:nvSpPr>
          <p:cNvPr id="31748" name="Text Box 8"/>
          <p:cNvSpPr txBox="1">
            <a:spLocks noChangeArrowheads="1"/>
          </p:cNvSpPr>
          <p:nvPr/>
        </p:nvSpPr>
        <p:spPr bwMode="auto">
          <a:xfrm>
            <a:off x="4495800" y="650370"/>
            <a:ext cx="44958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a:solidFill>
                  <a:srgbClr val="FF0000"/>
                </a:solidFill>
              </a:rPr>
              <a:t>Unsaturated fat </a:t>
            </a:r>
          </a:p>
          <a:p>
            <a:pPr>
              <a:spcBef>
                <a:spcPct val="50000"/>
              </a:spcBef>
            </a:pPr>
            <a:r>
              <a:rPr lang="en-US" altLang="en-US" sz="3200" dirty="0">
                <a:solidFill>
                  <a:schemeClr val="bg1"/>
                </a:solidFill>
              </a:rPr>
              <a:t>(</a:t>
            </a:r>
            <a:r>
              <a:rPr lang="en-US" altLang="en-US" sz="3200" b="1" dirty="0">
                <a:solidFill>
                  <a:srgbClr val="FF0000"/>
                </a:solidFill>
              </a:rPr>
              <a:t>liquid</a:t>
            </a:r>
            <a:r>
              <a:rPr lang="en-US" altLang="en-US" sz="3200" dirty="0">
                <a:solidFill>
                  <a:schemeClr val="bg1"/>
                </a:solidFill>
              </a:rPr>
              <a:t> at room temp)</a:t>
            </a:r>
          </a:p>
        </p:txBody>
      </p:sp>
      <p:sp>
        <p:nvSpPr>
          <p:cNvPr id="2" name="Rectangle 1"/>
          <p:cNvSpPr/>
          <p:nvPr/>
        </p:nvSpPr>
        <p:spPr>
          <a:xfrm>
            <a:off x="0" y="2362200"/>
            <a:ext cx="2819400" cy="2554545"/>
          </a:xfrm>
          <a:prstGeom prst="rect">
            <a:avLst/>
          </a:prstGeom>
        </p:spPr>
        <p:txBody>
          <a:bodyPr wrap="square">
            <a:spAutoFit/>
          </a:bodyPr>
          <a:lstStyle/>
          <a:p>
            <a:pPr marL="0" marR="0" algn="ctr">
              <a:spcBef>
                <a:spcPts val="0"/>
              </a:spcBef>
              <a:spcAft>
                <a:spcPts val="0"/>
              </a:spcAft>
            </a:pPr>
            <a:r>
              <a:rPr lang="en-US" sz="4000" b="1" dirty="0">
                <a:solidFill>
                  <a:srgbClr val="FF0000"/>
                </a:solidFill>
                <a:latin typeface="Comic Sans MS" panose="030F0702030302020204" pitchFamily="66" charset="0"/>
                <a:ea typeface="Times New Roman" panose="02020603050405020304" pitchFamily="18" charset="0"/>
              </a:rPr>
              <a:t>Fats, Waxes, Oils, Steroids</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819400" y="2514600"/>
            <a:ext cx="5867400" cy="1754326"/>
          </a:xfrm>
          <a:prstGeom prst="rect">
            <a:avLst/>
          </a:prstGeom>
        </p:spPr>
        <p:txBody>
          <a:bodyPr wrap="square">
            <a:spAutoFit/>
          </a:bodyPr>
          <a:lstStyle/>
          <a:p>
            <a:r>
              <a:rPr lang="en-US" dirty="0" smtClean="0">
                <a:solidFill>
                  <a:srgbClr val="21242C"/>
                </a:solidFill>
                <a:latin typeface="Lato"/>
              </a:rPr>
              <a:t>Wax </a:t>
            </a:r>
            <a:r>
              <a:rPr lang="en-US" dirty="0">
                <a:solidFill>
                  <a:srgbClr val="21242C"/>
                </a:solidFill>
                <a:latin typeface="Lato"/>
              </a:rPr>
              <a:t>covers the feathers of some aquatic birds and the leaf surfaces of some plants, where its hydrophobic (water-repelling) properties prevent water from sticking to, or soaking into, the surface. This is why water beads up on the leaves of many plants, and why birds don’t get soaked through when it rains.</a:t>
            </a:r>
            <a:endParaRPr lang="en-US" dirty="0"/>
          </a:p>
        </p:txBody>
      </p:sp>
      <p:pic>
        <p:nvPicPr>
          <p:cNvPr id="4" name="Picture 3"/>
          <p:cNvPicPr>
            <a:picLocks noChangeAspect="1"/>
          </p:cNvPicPr>
          <p:nvPr/>
        </p:nvPicPr>
        <p:blipFill>
          <a:blip r:embed="rId2"/>
          <a:stretch>
            <a:fillRect/>
          </a:stretch>
        </p:blipFill>
        <p:spPr>
          <a:xfrm>
            <a:off x="5943600" y="4327188"/>
            <a:ext cx="3235036" cy="2420330"/>
          </a:xfrm>
          <a:prstGeom prst="rect">
            <a:avLst/>
          </a:prstGeom>
        </p:spPr>
      </p:pic>
      <p:pic>
        <p:nvPicPr>
          <p:cNvPr id="5" name="Picture 4"/>
          <p:cNvPicPr>
            <a:picLocks noChangeAspect="1"/>
          </p:cNvPicPr>
          <p:nvPr/>
        </p:nvPicPr>
        <p:blipFill>
          <a:blip r:embed="rId3"/>
          <a:stretch>
            <a:fillRect/>
          </a:stretch>
        </p:blipFill>
        <p:spPr>
          <a:xfrm>
            <a:off x="0" y="4879777"/>
            <a:ext cx="2824162" cy="1879977"/>
          </a:xfrm>
          <a:prstGeom prst="rect">
            <a:avLst/>
          </a:prstGeom>
        </p:spPr>
      </p:pic>
      <p:pic>
        <p:nvPicPr>
          <p:cNvPr id="6" name="Picture 5"/>
          <p:cNvPicPr>
            <a:picLocks noChangeAspect="1"/>
          </p:cNvPicPr>
          <p:nvPr/>
        </p:nvPicPr>
        <p:blipFill>
          <a:blip r:embed="rId4"/>
          <a:stretch>
            <a:fillRect/>
          </a:stretch>
        </p:blipFill>
        <p:spPr>
          <a:xfrm>
            <a:off x="2690792" y="4327189"/>
            <a:ext cx="3237751" cy="243256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762000"/>
            <a:ext cx="8001000" cy="1143000"/>
          </a:xfrm>
        </p:spPr>
        <p:txBody>
          <a:bodyPr/>
          <a:lstStyle/>
          <a:p>
            <a:pPr eaLnBrk="1" hangingPunct="1"/>
            <a:r>
              <a:rPr lang="en-US" altLang="en-US" sz="3600" b="1" dirty="0" smtClean="0">
                <a:solidFill>
                  <a:srgbClr val="FF0000"/>
                </a:solidFill>
              </a:rPr>
              <a:t>Amino Acid are linked together by peptide bonds </a:t>
            </a:r>
            <a:r>
              <a:rPr lang="en-US" altLang="en-US" dirty="0" smtClean="0"/>
              <a:t>(Monomer for Protein)</a:t>
            </a:r>
            <a:endParaRPr lang="en-US" altLang="en-US" sz="3600" dirty="0" smtClean="0"/>
          </a:p>
        </p:txBody>
      </p:sp>
      <p:sp>
        <p:nvSpPr>
          <p:cNvPr id="37891" name="Rectangle 4"/>
          <p:cNvSpPr>
            <a:spLocks noGrp="1" noChangeArrowheads="1"/>
          </p:cNvSpPr>
          <p:nvPr>
            <p:ph type="body" sz="half" idx="2"/>
          </p:nvPr>
        </p:nvSpPr>
        <p:spPr>
          <a:xfrm>
            <a:off x="381000" y="2209800"/>
            <a:ext cx="4648200" cy="4267200"/>
          </a:xfrm>
        </p:spPr>
        <p:txBody>
          <a:bodyPr/>
          <a:lstStyle/>
          <a:p>
            <a:pPr eaLnBrk="1" hangingPunct="1"/>
            <a:r>
              <a:rPr lang="en-US" altLang="en-US" sz="3200" smtClean="0"/>
              <a:t>Contain an amino end (NH</a:t>
            </a:r>
            <a:r>
              <a:rPr lang="en-US" altLang="en-US" sz="3200" baseline="-25000" smtClean="0"/>
              <a:t>2</a:t>
            </a:r>
            <a:r>
              <a:rPr lang="en-US" altLang="en-US" sz="3200" smtClean="0"/>
              <a:t> and a carboxyl end (COOH)</a:t>
            </a:r>
          </a:p>
          <a:p>
            <a:pPr eaLnBrk="1" hangingPunct="1">
              <a:buFont typeface="Wingdings" panose="05000000000000000000" pitchFamily="2" charset="2"/>
              <a:buNone/>
            </a:pPr>
            <a:endParaRPr lang="en-US" altLang="en-US" sz="3200" smtClean="0"/>
          </a:p>
          <a:p>
            <a:pPr eaLnBrk="1" hangingPunct="1"/>
            <a:r>
              <a:rPr lang="en-US" altLang="en-US" sz="3200" smtClean="0"/>
              <a:t>20 different amino acids are commonly found in proteins</a:t>
            </a:r>
          </a:p>
        </p:txBody>
      </p:sp>
      <p:pic>
        <p:nvPicPr>
          <p:cNvPr id="3789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09800"/>
            <a:ext cx="320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30181" y="830190"/>
            <a:ext cx="6345237" cy="709613"/>
          </a:xfrm>
        </p:spPr>
        <p:txBody>
          <a:bodyPr/>
          <a:lstStyle/>
          <a:p>
            <a:pPr algn="ctr" eaLnBrk="1" hangingPunct="1"/>
            <a:r>
              <a:rPr lang="en-US" altLang="en-US" sz="4400" b="1" dirty="0" smtClean="0"/>
              <a:t>Proteins</a:t>
            </a:r>
          </a:p>
        </p:txBody>
      </p:sp>
      <p:sp>
        <p:nvSpPr>
          <p:cNvPr id="36867" name="Rectangle 3"/>
          <p:cNvSpPr>
            <a:spLocks noGrp="1" noChangeArrowheads="1"/>
          </p:cNvSpPr>
          <p:nvPr>
            <p:ph idx="1"/>
          </p:nvPr>
        </p:nvSpPr>
        <p:spPr>
          <a:xfrm>
            <a:off x="0" y="2209800"/>
            <a:ext cx="9144000" cy="4419600"/>
          </a:xfrm>
        </p:spPr>
        <p:txBody>
          <a:bodyPr rtlCol="0">
            <a:normAutofit fontScale="85000" lnSpcReduction="10000"/>
          </a:bodyPr>
          <a:lstStyle/>
          <a:p>
            <a:pPr eaLnBrk="1" fontAlgn="auto" hangingPunct="1">
              <a:lnSpc>
                <a:spcPct val="90000"/>
              </a:lnSpc>
              <a:spcAft>
                <a:spcPts val="0"/>
              </a:spcAft>
              <a:buFont typeface="Wingdings 3" charset="2"/>
              <a:buChar char=""/>
              <a:defRPr/>
            </a:pPr>
            <a:r>
              <a:rPr lang="en-US" altLang="en-US" sz="3200" dirty="0" smtClean="0">
                <a:solidFill>
                  <a:schemeClr val="tx1">
                    <a:lumMod val="75000"/>
                    <a:lumOff val="25000"/>
                  </a:schemeClr>
                </a:solidFill>
              </a:rPr>
              <a:t>Contain ELEMENTS - </a:t>
            </a:r>
            <a:r>
              <a:rPr lang="en-US" altLang="en-US" sz="3200" b="1" dirty="0" smtClean="0">
                <a:solidFill>
                  <a:srgbClr val="FF0000"/>
                </a:solidFill>
              </a:rPr>
              <a:t>C, H, O, N</a:t>
            </a:r>
            <a:r>
              <a:rPr lang="en-US" altLang="en-US" sz="3200" dirty="0" smtClean="0">
                <a:solidFill>
                  <a:schemeClr val="tx1">
                    <a:lumMod val="75000"/>
                    <a:lumOff val="25000"/>
                  </a:schemeClr>
                </a:solidFill>
              </a:rPr>
              <a:t>, and some have S.</a:t>
            </a:r>
          </a:p>
          <a:p>
            <a:pPr eaLnBrk="1" fontAlgn="auto" hangingPunct="1">
              <a:lnSpc>
                <a:spcPct val="90000"/>
              </a:lnSpc>
              <a:spcAft>
                <a:spcPts val="0"/>
              </a:spcAft>
              <a:buFont typeface="Wingdings 3" charset="2"/>
              <a:buChar char=""/>
              <a:defRPr/>
            </a:pPr>
            <a:endParaRPr lang="en-US" altLang="en-US" sz="3200" dirty="0" smtClean="0">
              <a:solidFill>
                <a:schemeClr val="tx1">
                  <a:lumMod val="75000"/>
                  <a:lumOff val="25000"/>
                </a:schemeClr>
              </a:solidFill>
            </a:endParaRPr>
          </a:p>
          <a:p>
            <a:pPr marL="0" indent="0" eaLnBrk="1" fontAlgn="auto" hangingPunct="1">
              <a:lnSpc>
                <a:spcPct val="90000"/>
              </a:lnSpc>
              <a:spcAft>
                <a:spcPts val="0"/>
              </a:spcAft>
              <a:buFont typeface="Wingdings 3" charset="2"/>
              <a:buNone/>
              <a:defRPr/>
            </a:pPr>
            <a:endParaRPr lang="en-US" altLang="en-US" sz="3200" dirty="0" smtClean="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altLang="en-US" sz="3200" b="1" dirty="0">
                <a:solidFill>
                  <a:srgbClr val="FF0000"/>
                </a:solidFill>
              </a:rPr>
              <a:t>C</a:t>
            </a:r>
            <a:r>
              <a:rPr lang="en-US" altLang="en-US" sz="3200" b="1" dirty="0" smtClean="0">
                <a:solidFill>
                  <a:srgbClr val="FF0000"/>
                </a:solidFill>
              </a:rPr>
              <a:t>ontrol </a:t>
            </a:r>
            <a:r>
              <a:rPr lang="en-US" altLang="en-US" sz="3200" b="1" dirty="0">
                <a:solidFill>
                  <a:srgbClr val="FF0000"/>
                </a:solidFill>
              </a:rPr>
              <a:t>the rate of </a:t>
            </a:r>
            <a:r>
              <a:rPr lang="en-US" altLang="en-US" sz="3200" b="1" dirty="0" smtClean="0">
                <a:solidFill>
                  <a:srgbClr val="FF0000"/>
                </a:solidFill>
              </a:rPr>
              <a:t>reactions. </a:t>
            </a:r>
            <a:r>
              <a:rPr lang="en-US" altLang="en-US" sz="3200" b="1" dirty="0">
                <a:solidFill>
                  <a:srgbClr val="FF0000"/>
                </a:solidFill>
              </a:rPr>
              <a:t>(enzymes </a:t>
            </a:r>
            <a:r>
              <a:rPr lang="en-US" altLang="en-US" sz="3200" b="1" dirty="0">
                <a:solidFill>
                  <a:schemeClr val="tx1"/>
                </a:solidFill>
              </a:rPr>
              <a:t>are proteins</a:t>
            </a:r>
            <a:r>
              <a:rPr lang="en-US" altLang="en-US" sz="3200" b="1" dirty="0">
                <a:solidFill>
                  <a:srgbClr val="FF0000"/>
                </a:solidFill>
              </a:rPr>
              <a:t>)</a:t>
            </a:r>
          </a:p>
          <a:p>
            <a:pPr eaLnBrk="1" fontAlgn="auto" hangingPunct="1">
              <a:lnSpc>
                <a:spcPct val="90000"/>
              </a:lnSpc>
              <a:spcAft>
                <a:spcPts val="0"/>
              </a:spcAft>
              <a:buFont typeface="Wingdings" panose="05000000000000000000" pitchFamily="2" charset="2"/>
              <a:buNone/>
              <a:defRPr/>
            </a:pPr>
            <a:endParaRPr lang="en-US" altLang="en-US" sz="3200" b="1" dirty="0">
              <a:solidFill>
                <a:srgbClr val="FF0000"/>
              </a:solidFill>
            </a:endParaRPr>
          </a:p>
          <a:p>
            <a:pPr eaLnBrk="1" fontAlgn="auto" hangingPunct="1">
              <a:lnSpc>
                <a:spcPct val="90000"/>
              </a:lnSpc>
              <a:spcAft>
                <a:spcPts val="0"/>
              </a:spcAft>
              <a:buFont typeface="Wingdings 3" charset="2"/>
              <a:buChar char=""/>
              <a:defRPr/>
            </a:pPr>
            <a:r>
              <a:rPr lang="en-US" altLang="en-US" sz="3200" b="1" dirty="0" smtClean="0">
                <a:solidFill>
                  <a:srgbClr val="FF0000"/>
                </a:solidFill>
              </a:rPr>
              <a:t>Used to </a:t>
            </a:r>
            <a:r>
              <a:rPr lang="en-US" altLang="en-US" sz="3200" b="1" dirty="0">
                <a:solidFill>
                  <a:srgbClr val="FF0000"/>
                </a:solidFill>
              </a:rPr>
              <a:t>form bones and muscles</a:t>
            </a:r>
          </a:p>
          <a:p>
            <a:pPr eaLnBrk="1" fontAlgn="auto" hangingPunct="1">
              <a:lnSpc>
                <a:spcPct val="90000"/>
              </a:lnSpc>
              <a:spcAft>
                <a:spcPts val="0"/>
              </a:spcAft>
              <a:buFont typeface="Wingdings" panose="05000000000000000000" pitchFamily="2" charset="2"/>
              <a:buNone/>
              <a:defRPr/>
            </a:pPr>
            <a:endParaRPr lang="en-US" altLang="en-US" sz="3200" b="1" dirty="0">
              <a:solidFill>
                <a:srgbClr val="FF0000"/>
              </a:solidFill>
            </a:endParaRPr>
          </a:p>
          <a:p>
            <a:pPr eaLnBrk="1" fontAlgn="auto" hangingPunct="1">
              <a:lnSpc>
                <a:spcPct val="90000"/>
              </a:lnSpc>
              <a:spcAft>
                <a:spcPts val="0"/>
              </a:spcAft>
              <a:buFont typeface="Wingdings 3" charset="2"/>
              <a:buChar char=""/>
              <a:defRPr/>
            </a:pPr>
            <a:r>
              <a:rPr lang="en-US" altLang="en-US" sz="3200" b="1" dirty="0" smtClean="0">
                <a:solidFill>
                  <a:srgbClr val="FF0000"/>
                </a:solidFill>
              </a:rPr>
              <a:t>Transport substances </a:t>
            </a:r>
            <a:r>
              <a:rPr lang="en-US" altLang="en-US" sz="3200" b="1" dirty="0">
                <a:solidFill>
                  <a:srgbClr val="FF0000"/>
                </a:solidFill>
              </a:rPr>
              <a:t>into or out of cells or help to fight disease</a:t>
            </a:r>
          </a:p>
          <a:p>
            <a:pPr eaLnBrk="1" fontAlgn="auto" hangingPunct="1">
              <a:lnSpc>
                <a:spcPct val="90000"/>
              </a:lnSpc>
              <a:spcAft>
                <a:spcPts val="0"/>
              </a:spcAft>
              <a:buFont typeface="Wingdings 3" charset="2"/>
              <a:buChar char=""/>
              <a:defRPr/>
            </a:pPr>
            <a:endParaRPr lang="en-US" altLang="en-US" sz="2800" dirty="0">
              <a:solidFill>
                <a:schemeClr val="tx1">
                  <a:lumMod val="75000"/>
                  <a:lumOff val="25000"/>
                </a:schemeClr>
              </a:solidFill>
            </a:endParaRPr>
          </a:p>
        </p:txBody>
      </p:sp>
      <p:sp>
        <p:nvSpPr>
          <p:cNvPr id="2" name="TextBox 1"/>
          <p:cNvSpPr txBox="1"/>
          <p:nvPr/>
        </p:nvSpPr>
        <p:spPr>
          <a:xfrm>
            <a:off x="3429000" y="2895600"/>
            <a:ext cx="4267200" cy="523220"/>
          </a:xfrm>
          <a:prstGeom prst="rect">
            <a:avLst/>
          </a:prstGeom>
          <a:noFill/>
        </p:spPr>
        <p:txBody>
          <a:bodyPr wrap="square" rtlCol="0">
            <a:spAutoFit/>
          </a:bodyPr>
          <a:lstStyle/>
          <a:p>
            <a:r>
              <a:rPr lang="en-US" sz="2800" b="1" dirty="0" smtClean="0"/>
              <a:t>FUNCTION:</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457200" y="2209800"/>
            <a:ext cx="82296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3200" dirty="0"/>
              <a:t>1</a:t>
            </a:r>
            <a:r>
              <a:rPr lang="en-US" altLang="en-US" sz="3200" dirty="0" smtClean="0"/>
              <a:t>) </a:t>
            </a:r>
            <a:r>
              <a:rPr lang="en-US" altLang="en-US" sz="3200" b="1" dirty="0" smtClean="0">
                <a:solidFill>
                  <a:srgbClr val="FF0000"/>
                </a:solidFill>
              </a:rPr>
              <a:t>MEAT</a:t>
            </a:r>
          </a:p>
          <a:p>
            <a:pPr>
              <a:spcBef>
                <a:spcPct val="50000"/>
              </a:spcBef>
              <a:defRPr/>
            </a:pPr>
            <a:r>
              <a:rPr lang="en-US" altLang="en-US" sz="3200" dirty="0" smtClean="0"/>
              <a:t>2) </a:t>
            </a:r>
            <a:r>
              <a:rPr lang="en-US" altLang="en-US" sz="3200" b="1" dirty="0" smtClean="0">
                <a:solidFill>
                  <a:srgbClr val="FF0000"/>
                </a:solidFill>
              </a:rPr>
              <a:t>BEANS</a:t>
            </a:r>
            <a:endParaRPr lang="en-US" altLang="en-US" sz="3200" b="1" dirty="0">
              <a:solidFill>
                <a:srgbClr val="FF0000"/>
              </a:solidFill>
            </a:endParaRPr>
          </a:p>
          <a:p>
            <a:pPr>
              <a:spcBef>
                <a:spcPct val="50000"/>
              </a:spcBef>
              <a:defRPr/>
            </a:pPr>
            <a:r>
              <a:rPr lang="en-US" altLang="en-US" sz="3200" dirty="0" smtClean="0"/>
              <a:t>3) </a:t>
            </a:r>
            <a:r>
              <a:rPr lang="en-US" altLang="en-US" sz="3200" b="1" dirty="0" smtClean="0">
                <a:solidFill>
                  <a:srgbClr val="FF0000"/>
                </a:solidFill>
              </a:rPr>
              <a:t>NUTS</a:t>
            </a:r>
            <a:endParaRPr lang="en-US" altLang="en-US" sz="3200" b="1" dirty="0">
              <a:solidFill>
                <a:srgbClr val="FF0000"/>
              </a:solidFill>
            </a:endParaRPr>
          </a:p>
          <a:p>
            <a:pPr>
              <a:spcBef>
                <a:spcPct val="50000"/>
              </a:spcBef>
              <a:defRPr/>
            </a:pPr>
            <a:r>
              <a:rPr lang="en-US" altLang="en-US" sz="3200" dirty="0" smtClean="0"/>
              <a:t>4) </a:t>
            </a:r>
            <a:r>
              <a:rPr lang="en-US" altLang="en-US" sz="3200" b="1" dirty="0" smtClean="0">
                <a:solidFill>
                  <a:srgbClr val="FF0000"/>
                </a:solidFill>
              </a:rPr>
              <a:t>EGGS</a:t>
            </a:r>
            <a:endParaRPr lang="en-US" altLang="en-US" sz="3200" b="1" dirty="0">
              <a:solidFill>
                <a:srgbClr val="FF0000"/>
              </a:solidFill>
            </a:endParaRPr>
          </a:p>
        </p:txBody>
      </p:sp>
      <p:sp>
        <p:nvSpPr>
          <p:cNvPr id="35843" name="TextBox 1"/>
          <p:cNvSpPr txBox="1">
            <a:spLocks noChangeArrowheads="1"/>
          </p:cNvSpPr>
          <p:nvPr/>
        </p:nvSpPr>
        <p:spPr bwMode="auto">
          <a:xfrm>
            <a:off x="685800" y="762000"/>
            <a:ext cx="64008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b="1" u="sng" dirty="0">
                <a:solidFill>
                  <a:schemeClr val="bg1"/>
                </a:solidFill>
              </a:rPr>
              <a:t>Protein </a:t>
            </a:r>
            <a:r>
              <a:rPr lang="en-US" altLang="en-US" sz="4400" b="1" u="sng" dirty="0" smtClean="0">
                <a:solidFill>
                  <a:schemeClr val="bg1"/>
                </a:solidFill>
              </a:rPr>
              <a:t>SOURCES</a:t>
            </a:r>
            <a:endParaRPr lang="en-US" altLang="en-US" sz="4400" b="1" u="sng" dirty="0">
              <a:solidFill>
                <a:schemeClr val="bg1"/>
              </a:solidFill>
            </a:endParaRPr>
          </a:p>
          <a:p>
            <a:endParaRPr lang="en-US" altLang="en-US" dirty="0"/>
          </a:p>
        </p:txBody>
      </p:sp>
      <p:pic>
        <p:nvPicPr>
          <p:cNvPr id="2" name="Picture 1"/>
          <p:cNvPicPr>
            <a:picLocks noChangeAspect="1"/>
          </p:cNvPicPr>
          <p:nvPr/>
        </p:nvPicPr>
        <p:blipFill>
          <a:blip r:embed="rId3"/>
          <a:stretch>
            <a:fillRect/>
          </a:stretch>
        </p:blipFill>
        <p:spPr>
          <a:xfrm>
            <a:off x="2537480" y="2590800"/>
            <a:ext cx="6454640" cy="41202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smtClean="0"/>
              <a:t>Nucleic Acids</a:t>
            </a:r>
          </a:p>
        </p:txBody>
      </p:sp>
      <p:sp>
        <p:nvSpPr>
          <p:cNvPr id="33795" name="Rectangle 3"/>
          <p:cNvSpPr>
            <a:spLocks noGrp="1" noChangeArrowheads="1"/>
          </p:cNvSpPr>
          <p:nvPr>
            <p:ph type="body" sz="half" idx="1"/>
          </p:nvPr>
        </p:nvSpPr>
        <p:spPr>
          <a:xfrm>
            <a:off x="457200" y="2057400"/>
            <a:ext cx="4800600" cy="4648200"/>
          </a:xfrm>
        </p:spPr>
        <p:txBody>
          <a:bodyPr/>
          <a:lstStyle/>
          <a:p>
            <a:pPr eaLnBrk="1" hangingPunct="1"/>
            <a:r>
              <a:rPr lang="en-US" altLang="en-US" sz="3200" dirty="0" smtClean="0"/>
              <a:t>Monomer is the </a:t>
            </a:r>
            <a:r>
              <a:rPr lang="en-US" altLang="en-US" sz="3600" b="1" dirty="0" smtClean="0">
                <a:solidFill>
                  <a:srgbClr val="FF0000"/>
                </a:solidFill>
              </a:rPr>
              <a:t>nucleotide</a:t>
            </a:r>
          </a:p>
          <a:p>
            <a:pPr eaLnBrk="1" hangingPunct="1"/>
            <a:r>
              <a:rPr lang="en-US" altLang="en-US" sz="3200" dirty="0" smtClean="0"/>
              <a:t>Consist of </a:t>
            </a:r>
            <a:r>
              <a:rPr lang="en-US" altLang="en-US" sz="3200" b="1" dirty="0" smtClean="0">
                <a:solidFill>
                  <a:srgbClr val="FF0000"/>
                </a:solidFill>
              </a:rPr>
              <a:t>3 parts</a:t>
            </a:r>
          </a:p>
          <a:p>
            <a:pPr lvl="1" eaLnBrk="1" hangingPunct="1"/>
            <a:r>
              <a:rPr lang="en-US" altLang="en-US" sz="3200" dirty="0" smtClean="0"/>
              <a:t>5-carbon </a:t>
            </a:r>
            <a:r>
              <a:rPr lang="en-US" altLang="en-US" sz="3200" b="1" dirty="0" smtClean="0">
                <a:solidFill>
                  <a:srgbClr val="FF0000"/>
                </a:solidFill>
              </a:rPr>
              <a:t>sugar</a:t>
            </a:r>
          </a:p>
          <a:p>
            <a:pPr lvl="1" eaLnBrk="1" hangingPunct="1"/>
            <a:r>
              <a:rPr lang="en-US" altLang="en-US" sz="3200" dirty="0" smtClean="0"/>
              <a:t>A </a:t>
            </a:r>
            <a:r>
              <a:rPr lang="en-US" altLang="en-US" sz="3200" b="1" dirty="0" smtClean="0">
                <a:solidFill>
                  <a:srgbClr val="FF0000"/>
                </a:solidFill>
              </a:rPr>
              <a:t>phosphate</a:t>
            </a:r>
            <a:r>
              <a:rPr lang="en-US" altLang="en-US" sz="3200" dirty="0" smtClean="0"/>
              <a:t> group</a:t>
            </a:r>
          </a:p>
          <a:p>
            <a:pPr lvl="1" eaLnBrk="1" hangingPunct="1"/>
            <a:r>
              <a:rPr lang="en-US" altLang="en-US" sz="3200" dirty="0" smtClean="0"/>
              <a:t>Nitrogenous </a:t>
            </a:r>
            <a:r>
              <a:rPr lang="en-US" altLang="en-US" sz="3200" b="1" dirty="0" smtClean="0">
                <a:solidFill>
                  <a:srgbClr val="FF0000"/>
                </a:solidFill>
              </a:rPr>
              <a:t>base</a:t>
            </a:r>
          </a:p>
          <a:p>
            <a:pPr lvl="1" eaLnBrk="1" hangingPunct="1"/>
            <a:endParaRPr lang="en-US" altLang="en-US" sz="2000" b="1" u="sng" dirty="0" smtClean="0"/>
          </a:p>
        </p:txBody>
      </p:sp>
      <p:pic>
        <p:nvPicPr>
          <p:cNvPr id="33796" name="Picture 9" descr="nucleicacid1"/>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05400" y="2362200"/>
            <a:ext cx="4038600" cy="34639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65188" y="927100"/>
            <a:ext cx="6345237" cy="709613"/>
          </a:xfrm>
        </p:spPr>
        <p:txBody>
          <a:bodyPr/>
          <a:lstStyle/>
          <a:p>
            <a:pPr eaLnBrk="1" hangingPunct="1"/>
            <a:r>
              <a:rPr lang="en-US" altLang="en-US" smtClean="0"/>
              <a:t>Nucleic Acids</a:t>
            </a:r>
          </a:p>
        </p:txBody>
      </p:sp>
      <p:sp>
        <p:nvSpPr>
          <p:cNvPr id="32771" name="Rectangle 3"/>
          <p:cNvSpPr>
            <a:spLocks noGrp="1" noChangeArrowheads="1"/>
          </p:cNvSpPr>
          <p:nvPr>
            <p:ph idx="1"/>
          </p:nvPr>
        </p:nvSpPr>
        <p:spPr>
          <a:xfrm>
            <a:off x="304800" y="2513013"/>
            <a:ext cx="8534400" cy="3884612"/>
          </a:xfrm>
        </p:spPr>
        <p:txBody>
          <a:bodyPr/>
          <a:lstStyle/>
          <a:p>
            <a:pPr eaLnBrk="1" hangingPunct="1"/>
            <a:r>
              <a:rPr lang="en-US" altLang="en-US" sz="4000" dirty="0" smtClean="0"/>
              <a:t>Contains the elements </a:t>
            </a:r>
            <a:r>
              <a:rPr lang="en-US" altLang="en-US" sz="4000" b="1" dirty="0" smtClean="0">
                <a:solidFill>
                  <a:srgbClr val="FF0000"/>
                </a:solidFill>
              </a:rPr>
              <a:t>C</a:t>
            </a:r>
            <a:r>
              <a:rPr lang="en-US" altLang="en-US" sz="4000" b="1" dirty="0">
                <a:solidFill>
                  <a:srgbClr val="FF0000"/>
                </a:solidFill>
              </a:rPr>
              <a:t>, H, O, N, and </a:t>
            </a:r>
            <a:r>
              <a:rPr lang="en-US" altLang="en-US" sz="4000" b="1" dirty="0" smtClean="0">
                <a:solidFill>
                  <a:srgbClr val="FF0000"/>
                </a:solidFill>
              </a:rPr>
              <a:t>P</a:t>
            </a:r>
          </a:p>
          <a:p>
            <a:pPr eaLnBrk="1" hangingPunct="1"/>
            <a:endParaRPr lang="en-US" altLang="en-US" sz="4000" b="1" dirty="0" smtClean="0">
              <a:solidFill>
                <a:srgbClr val="FF0000"/>
              </a:solidFill>
            </a:endParaRPr>
          </a:p>
          <a:p>
            <a:pPr eaLnBrk="1" hangingPunct="1"/>
            <a:r>
              <a:rPr lang="en-US" altLang="en-US" sz="4000" b="1" dirty="0" smtClean="0">
                <a:solidFill>
                  <a:schemeClr val="tx1"/>
                </a:solidFill>
              </a:rPr>
              <a:t>FUNCTION:</a:t>
            </a:r>
          </a:p>
          <a:p>
            <a:pPr eaLnBrk="1" hangingPunct="1"/>
            <a:r>
              <a:rPr lang="en-US" altLang="en-US" sz="4000" b="1" dirty="0">
                <a:solidFill>
                  <a:srgbClr val="FF0000"/>
                </a:solidFill>
              </a:rPr>
              <a:t>Store and transmit hereditary or genetic information</a:t>
            </a:r>
          </a:p>
          <a:p>
            <a:pPr eaLnBrk="1" hangingPunct="1"/>
            <a:endParaRPr lang="en-US" altLang="en-US" sz="4000" dirty="0"/>
          </a:p>
          <a:p>
            <a:pPr marL="0" indent="0" eaLnBrk="1" hangingPunct="1">
              <a:buNone/>
            </a:pPr>
            <a:endParaRPr lang="en-US" altLang="en-US" sz="3800" dirty="0" smtClean="0"/>
          </a:p>
        </p:txBody>
      </p:sp>
      <p:pic>
        <p:nvPicPr>
          <p:cNvPr id="32772" name="Picture 4" descr="_774437_dna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5413"/>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4343400" y="1636713"/>
            <a:ext cx="190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DNA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24199" y="2209800"/>
            <a:ext cx="5947547" cy="4267200"/>
          </a:xfrm>
          <a:prstGeom prst="rect">
            <a:avLst/>
          </a:prstGeom>
        </p:spPr>
      </p:pic>
      <p:sp>
        <p:nvSpPr>
          <p:cNvPr id="2" name="Title 1"/>
          <p:cNvSpPr>
            <a:spLocks noGrp="1"/>
          </p:cNvSpPr>
          <p:nvPr>
            <p:ph type="title"/>
          </p:nvPr>
        </p:nvSpPr>
        <p:spPr/>
        <p:txBody>
          <a:bodyPr/>
          <a:lstStyle/>
          <a:p>
            <a:r>
              <a:rPr lang="en-US" dirty="0" smtClean="0"/>
              <a:t>NUCLEIC ACID - EXAMPLES</a:t>
            </a:r>
            <a:endParaRPr lang="en-US" dirty="0"/>
          </a:p>
        </p:txBody>
      </p:sp>
      <p:sp>
        <p:nvSpPr>
          <p:cNvPr id="3" name="Content Placeholder 2"/>
          <p:cNvSpPr>
            <a:spLocks noGrp="1"/>
          </p:cNvSpPr>
          <p:nvPr>
            <p:ph idx="1"/>
          </p:nvPr>
        </p:nvSpPr>
        <p:spPr>
          <a:xfrm>
            <a:off x="20782" y="2528165"/>
            <a:ext cx="3352800" cy="4336762"/>
          </a:xfrm>
        </p:spPr>
        <p:txBody>
          <a:bodyPr/>
          <a:lstStyle/>
          <a:p>
            <a:pPr marL="0" indent="0" algn="ctr">
              <a:buNone/>
            </a:pPr>
            <a:r>
              <a:rPr lang="en-US" sz="2800" b="1" dirty="0">
                <a:solidFill>
                  <a:srgbClr val="FF0000"/>
                </a:solidFill>
              </a:rPr>
              <a:t>RNA- ribonucleic </a:t>
            </a:r>
            <a:r>
              <a:rPr lang="en-US" sz="2800" b="1" dirty="0" smtClean="0">
                <a:solidFill>
                  <a:srgbClr val="FF0000"/>
                </a:solidFill>
              </a:rPr>
              <a:t>acid</a:t>
            </a:r>
          </a:p>
          <a:p>
            <a:pPr marL="0" indent="0" algn="ctr">
              <a:buNone/>
            </a:pPr>
            <a:endParaRPr lang="en-US" sz="2800" b="1" dirty="0">
              <a:solidFill>
                <a:srgbClr val="FF0000"/>
              </a:solidFill>
            </a:endParaRPr>
          </a:p>
          <a:p>
            <a:pPr marL="0" indent="0" algn="ctr">
              <a:buNone/>
            </a:pPr>
            <a:r>
              <a:rPr lang="en-US" sz="2800" b="1" dirty="0">
                <a:solidFill>
                  <a:srgbClr val="FF0000"/>
                </a:solidFill>
              </a:rPr>
              <a:t>DNA- deoxyribonucleic acid</a:t>
            </a:r>
          </a:p>
          <a:p>
            <a:pPr algn="ctr"/>
            <a:endParaRPr lang="en-US" dirty="0"/>
          </a:p>
        </p:txBody>
      </p:sp>
    </p:spTree>
    <p:extLst>
      <p:ext uri="{BB962C8B-B14F-4D97-AF65-F5344CB8AC3E}">
        <p14:creationId xmlns:p14="http://schemas.microsoft.com/office/powerpoint/2010/main" val="2029856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
          <p:cNvSpPr>
            <a:spLocks noChangeArrowheads="1"/>
          </p:cNvSpPr>
          <p:nvPr/>
        </p:nvSpPr>
        <p:spPr bwMode="auto">
          <a:xfrm>
            <a:off x="3048000" y="914400"/>
            <a:ext cx="3098800" cy="12446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8915" name="Line 3"/>
          <p:cNvSpPr>
            <a:spLocks noChangeShapeType="1"/>
          </p:cNvSpPr>
          <p:nvPr/>
        </p:nvSpPr>
        <p:spPr bwMode="auto">
          <a:xfrm>
            <a:off x="4635500" y="2159000"/>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6" name="Line 4"/>
          <p:cNvSpPr>
            <a:spLocks noChangeShapeType="1"/>
          </p:cNvSpPr>
          <p:nvPr/>
        </p:nvSpPr>
        <p:spPr bwMode="auto">
          <a:xfrm>
            <a:off x="4635500" y="2425700"/>
            <a:ext cx="0" cy="63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7" name="Line 5"/>
          <p:cNvSpPr>
            <a:spLocks noChangeShapeType="1"/>
          </p:cNvSpPr>
          <p:nvPr/>
        </p:nvSpPr>
        <p:spPr bwMode="auto">
          <a:xfrm flipV="1">
            <a:off x="1435100" y="2489200"/>
            <a:ext cx="6397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8" name="Line 6"/>
          <p:cNvSpPr>
            <a:spLocks noChangeShapeType="1"/>
          </p:cNvSpPr>
          <p:nvPr/>
        </p:nvSpPr>
        <p:spPr bwMode="auto">
          <a:xfrm>
            <a:off x="1435100" y="2489200"/>
            <a:ext cx="0" cy="150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9" name="Line 7"/>
          <p:cNvSpPr>
            <a:spLocks noChangeShapeType="1"/>
          </p:cNvSpPr>
          <p:nvPr/>
        </p:nvSpPr>
        <p:spPr bwMode="auto">
          <a:xfrm>
            <a:off x="7845425" y="2486025"/>
            <a:ext cx="0" cy="150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0" name="Line 8"/>
          <p:cNvSpPr>
            <a:spLocks noChangeShapeType="1"/>
          </p:cNvSpPr>
          <p:nvPr/>
        </p:nvSpPr>
        <p:spPr bwMode="auto">
          <a:xfrm>
            <a:off x="5726113" y="2495550"/>
            <a:ext cx="0" cy="150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1" name="Line 9"/>
          <p:cNvSpPr>
            <a:spLocks noChangeShapeType="1"/>
          </p:cNvSpPr>
          <p:nvPr/>
        </p:nvSpPr>
        <p:spPr bwMode="auto">
          <a:xfrm>
            <a:off x="3592513" y="2489200"/>
            <a:ext cx="0" cy="150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2" name="Line 10"/>
          <p:cNvSpPr>
            <a:spLocks noChangeShapeType="1"/>
          </p:cNvSpPr>
          <p:nvPr/>
        </p:nvSpPr>
        <p:spPr bwMode="auto">
          <a:xfrm>
            <a:off x="1460500" y="3465513"/>
            <a:ext cx="0" cy="165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3" name="Line 11"/>
          <p:cNvSpPr>
            <a:spLocks noChangeShapeType="1"/>
          </p:cNvSpPr>
          <p:nvPr/>
        </p:nvSpPr>
        <p:spPr bwMode="auto">
          <a:xfrm>
            <a:off x="7847013" y="3468688"/>
            <a:ext cx="0" cy="165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4" name="Line 12"/>
          <p:cNvSpPr>
            <a:spLocks noChangeShapeType="1"/>
          </p:cNvSpPr>
          <p:nvPr/>
        </p:nvSpPr>
        <p:spPr bwMode="auto">
          <a:xfrm>
            <a:off x="7845425" y="4492625"/>
            <a:ext cx="0" cy="165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5" name="Line 13"/>
          <p:cNvSpPr>
            <a:spLocks noChangeShapeType="1"/>
          </p:cNvSpPr>
          <p:nvPr/>
        </p:nvSpPr>
        <p:spPr bwMode="auto">
          <a:xfrm>
            <a:off x="5724525" y="3463925"/>
            <a:ext cx="0" cy="165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6" name="Line 14"/>
          <p:cNvSpPr>
            <a:spLocks noChangeShapeType="1"/>
          </p:cNvSpPr>
          <p:nvPr/>
        </p:nvSpPr>
        <p:spPr bwMode="auto">
          <a:xfrm>
            <a:off x="5726113" y="4495800"/>
            <a:ext cx="0" cy="165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7" name="Line 15"/>
          <p:cNvSpPr>
            <a:spLocks noChangeShapeType="1"/>
          </p:cNvSpPr>
          <p:nvPr/>
        </p:nvSpPr>
        <p:spPr bwMode="auto">
          <a:xfrm>
            <a:off x="3592513" y="3462338"/>
            <a:ext cx="0" cy="165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8" name="Line 16"/>
          <p:cNvSpPr>
            <a:spLocks noChangeShapeType="1"/>
          </p:cNvSpPr>
          <p:nvPr/>
        </p:nvSpPr>
        <p:spPr bwMode="auto">
          <a:xfrm>
            <a:off x="3592513" y="4495800"/>
            <a:ext cx="0" cy="165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9" name="Line 17"/>
          <p:cNvSpPr>
            <a:spLocks noChangeShapeType="1"/>
          </p:cNvSpPr>
          <p:nvPr/>
        </p:nvSpPr>
        <p:spPr bwMode="auto">
          <a:xfrm>
            <a:off x="1479550" y="4495800"/>
            <a:ext cx="0" cy="165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0" name="Text Box 18"/>
          <p:cNvSpPr txBox="1">
            <a:spLocks noChangeArrowheads="1"/>
          </p:cNvSpPr>
          <p:nvPr/>
        </p:nvSpPr>
        <p:spPr bwMode="auto">
          <a:xfrm>
            <a:off x="3214688" y="1265238"/>
            <a:ext cx="283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Carbon Macromolecules</a:t>
            </a:r>
          </a:p>
          <a:p>
            <a:pPr algn="ctr"/>
            <a:r>
              <a:rPr lang="en-US" altLang="en-US" b="1"/>
              <a:t>Compounds</a:t>
            </a:r>
          </a:p>
        </p:txBody>
      </p:sp>
      <p:sp>
        <p:nvSpPr>
          <p:cNvPr id="38931" name="Text Box 19"/>
          <p:cNvSpPr txBox="1">
            <a:spLocks noChangeArrowheads="1"/>
          </p:cNvSpPr>
          <p:nvPr/>
        </p:nvSpPr>
        <p:spPr bwMode="auto">
          <a:xfrm>
            <a:off x="4264025" y="2182813"/>
            <a:ext cx="803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include</a:t>
            </a:r>
          </a:p>
        </p:txBody>
      </p:sp>
      <p:sp>
        <p:nvSpPr>
          <p:cNvPr id="38932" name="Text Box 20"/>
          <p:cNvSpPr txBox="1">
            <a:spLocks noChangeArrowheads="1"/>
          </p:cNvSpPr>
          <p:nvPr/>
        </p:nvSpPr>
        <p:spPr bwMode="auto">
          <a:xfrm>
            <a:off x="860425" y="3236913"/>
            <a:ext cx="1392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that consist of</a:t>
            </a:r>
          </a:p>
        </p:txBody>
      </p:sp>
      <p:sp>
        <p:nvSpPr>
          <p:cNvPr id="38933" name="Text Box 21"/>
          <p:cNvSpPr txBox="1">
            <a:spLocks noChangeArrowheads="1"/>
          </p:cNvSpPr>
          <p:nvPr/>
        </p:nvSpPr>
        <p:spPr bwMode="auto">
          <a:xfrm>
            <a:off x="869950" y="4252913"/>
            <a:ext cx="136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which contain</a:t>
            </a:r>
          </a:p>
        </p:txBody>
      </p:sp>
      <p:sp>
        <p:nvSpPr>
          <p:cNvPr id="38934" name="Text Box 22"/>
          <p:cNvSpPr txBox="1">
            <a:spLocks noChangeArrowheads="1"/>
          </p:cNvSpPr>
          <p:nvPr/>
        </p:nvSpPr>
        <p:spPr bwMode="auto">
          <a:xfrm>
            <a:off x="2968625" y="3236913"/>
            <a:ext cx="1392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that consist of</a:t>
            </a:r>
          </a:p>
        </p:txBody>
      </p:sp>
      <p:sp>
        <p:nvSpPr>
          <p:cNvPr id="38935" name="Text Box 23"/>
          <p:cNvSpPr txBox="1">
            <a:spLocks noChangeArrowheads="1"/>
          </p:cNvSpPr>
          <p:nvPr/>
        </p:nvSpPr>
        <p:spPr bwMode="auto">
          <a:xfrm>
            <a:off x="5102225" y="3236913"/>
            <a:ext cx="1392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that consist of</a:t>
            </a:r>
          </a:p>
        </p:txBody>
      </p:sp>
      <p:sp>
        <p:nvSpPr>
          <p:cNvPr id="38936" name="Text Box 24"/>
          <p:cNvSpPr txBox="1">
            <a:spLocks noChangeArrowheads="1"/>
          </p:cNvSpPr>
          <p:nvPr/>
        </p:nvSpPr>
        <p:spPr bwMode="auto">
          <a:xfrm>
            <a:off x="7235825" y="3236913"/>
            <a:ext cx="1392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that consist of</a:t>
            </a:r>
          </a:p>
        </p:txBody>
      </p:sp>
      <p:sp>
        <p:nvSpPr>
          <p:cNvPr id="38937" name="Text Box 25"/>
          <p:cNvSpPr txBox="1">
            <a:spLocks noChangeArrowheads="1"/>
          </p:cNvSpPr>
          <p:nvPr/>
        </p:nvSpPr>
        <p:spPr bwMode="auto">
          <a:xfrm>
            <a:off x="3016250" y="4252913"/>
            <a:ext cx="136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which contain</a:t>
            </a:r>
          </a:p>
        </p:txBody>
      </p:sp>
      <p:sp>
        <p:nvSpPr>
          <p:cNvPr id="38938" name="Text Box 26"/>
          <p:cNvSpPr txBox="1">
            <a:spLocks noChangeArrowheads="1"/>
          </p:cNvSpPr>
          <p:nvPr/>
        </p:nvSpPr>
        <p:spPr bwMode="auto">
          <a:xfrm>
            <a:off x="5149850" y="4252913"/>
            <a:ext cx="136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which contain</a:t>
            </a:r>
          </a:p>
        </p:txBody>
      </p:sp>
      <p:sp>
        <p:nvSpPr>
          <p:cNvPr id="38939" name="Text Box 27"/>
          <p:cNvSpPr txBox="1">
            <a:spLocks noChangeArrowheads="1"/>
          </p:cNvSpPr>
          <p:nvPr/>
        </p:nvSpPr>
        <p:spPr bwMode="auto">
          <a:xfrm>
            <a:off x="7258050" y="4252913"/>
            <a:ext cx="136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which contain</a:t>
            </a:r>
          </a:p>
        </p:txBody>
      </p:sp>
      <p:grpSp>
        <p:nvGrpSpPr>
          <p:cNvPr id="38940" name="Group 28"/>
          <p:cNvGrpSpPr>
            <a:grpSpLocks/>
          </p:cNvGrpSpPr>
          <p:nvPr/>
        </p:nvGrpSpPr>
        <p:grpSpPr bwMode="auto">
          <a:xfrm>
            <a:off x="717550" y="2628900"/>
            <a:ext cx="7889875" cy="673100"/>
            <a:chOff x="452" y="1656"/>
            <a:chExt cx="4970" cy="424"/>
          </a:xfrm>
        </p:grpSpPr>
        <p:sp>
          <p:nvSpPr>
            <p:cNvPr id="38958" name="Oval 29"/>
            <p:cNvSpPr>
              <a:spLocks noChangeArrowheads="1"/>
            </p:cNvSpPr>
            <p:nvPr/>
          </p:nvSpPr>
          <p:spPr bwMode="auto">
            <a:xfrm>
              <a:off x="1781" y="1656"/>
              <a:ext cx="960" cy="424"/>
            </a:xfrm>
            <a:prstGeom prst="ellipse">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8959" name="Oval 30"/>
            <p:cNvSpPr>
              <a:spLocks noChangeArrowheads="1"/>
            </p:cNvSpPr>
            <p:nvPr/>
          </p:nvSpPr>
          <p:spPr bwMode="auto">
            <a:xfrm>
              <a:off x="3125" y="1656"/>
              <a:ext cx="960" cy="424"/>
            </a:xfrm>
            <a:prstGeom prst="ellipse">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8960" name="Oval 31"/>
            <p:cNvSpPr>
              <a:spLocks noChangeArrowheads="1"/>
            </p:cNvSpPr>
            <p:nvPr/>
          </p:nvSpPr>
          <p:spPr bwMode="auto">
            <a:xfrm>
              <a:off x="4462" y="1656"/>
              <a:ext cx="960" cy="424"/>
            </a:xfrm>
            <a:prstGeom prst="ellipse">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8961" name="Oval 32"/>
            <p:cNvSpPr>
              <a:spLocks noChangeArrowheads="1"/>
            </p:cNvSpPr>
            <p:nvPr/>
          </p:nvSpPr>
          <p:spPr bwMode="auto">
            <a:xfrm>
              <a:off x="452" y="1656"/>
              <a:ext cx="960" cy="424"/>
            </a:xfrm>
            <a:prstGeom prst="ellipse">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grpSp>
      <p:grpSp>
        <p:nvGrpSpPr>
          <p:cNvPr id="42017" name="Group 33"/>
          <p:cNvGrpSpPr>
            <a:grpSpLocks/>
          </p:cNvGrpSpPr>
          <p:nvPr/>
        </p:nvGrpSpPr>
        <p:grpSpPr bwMode="auto">
          <a:xfrm>
            <a:off x="720725" y="2797175"/>
            <a:ext cx="7656513" cy="336550"/>
            <a:chOff x="454" y="1762"/>
            <a:chExt cx="4823" cy="212"/>
          </a:xfrm>
        </p:grpSpPr>
        <p:sp>
          <p:nvSpPr>
            <p:cNvPr id="38954" name="Text Box 34"/>
            <p:cNvSpPr txBox="1">
              <a:spLocks noChangeArrowheads="1"/>
            </p:cNvSpPr>
            <p:nvPr/>
          </p:nvSpPr>
          <p:spPr bwMode="auto">
            <a:xfrm>
              <a:off x="454" y="1762"/>
              <a:ext cx="101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Carbohydrates</a:t>
              </a:r>
              <a:endParaRPr lang="en-US" altLang="en-US" b="1"/>
            </a:p>
          </p:txBody>
        </p:sp>
        <p:sp>
          <p:nvSpPr>
            <p:cNvPr id="38955" name="Text Box 35"/>
            <p:cNvSpPr txBox="1">
              <a:spLocks noChangeArrowheads="1"/>
            </p:cNvSpPr>
            <p:nvPr/>
          </p:nvSpPr>
          <p:spPr bwMode="auto">
            <a:xfrm>
              <a:off x="2036" y="1762"/>
              <a:ext cx="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Lipids</a:t>
              </a:r>
              <a:endParaRPr lang="en-US" altLang="en-US" b="1"/>
            </a:p>
          </p:txBody>
        </p:sp>
        <p:sp>
          <p:nvSpPr>
            <p:cNvPr id="38956" name="Text Box 36"/>
            <p:cNvSpPr txBox="1">
              <a:spLocks noChangeArrowheads="1"/>
            </p:cNvSpPr>
            <p:nvPr/>
          </p:nvSpPr>
          <p:spPr bwMode="auto">
            <a:xfrm>
              <a:off x="3171" y="1762"/>
              <a:ext cx="93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Nucleic</a:t>
              </a:r>
              <a:r>
                <a:rPr lang="en-US" altLang="en-US" sz="1600"/>
                <a:t> </a:t>
              </a:r>
              <a:r>
                <a:rPr lang="en-US" altLang="en-US" sz="1600" b="1"/>
                <a:t>acids</a:t>
              </a:r>
              <a:endParaRPr lang="en-US" altLang="en-US" b="1"/>
            </a:p>
          </p:txBody>
        </p:sp>
        <p:sp>
          <p:nvSpPr>
            <p:cNvPr id="38957" name="Text Box 37"/>
            <p:cNvSpPr txBox="1">
              <a:spLocks noChangeArrowheads="1"/>
            </p:cNvSpPr>
            <p:nvPr/>
          </p:nvSpPr>
          <p:spPr bwMode="auto">
            <a:xfrm>
              <a:off x="4649" y="1762"/>
              <a:ext cx="6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Proteins</a:t>
              </a:r>
              <a:endParaRPr lang="en-US" altLang="en-US" b="1"/>
            </a:p>
          </p:txBody>
        </p:sp>
      </p:grpSp>
      <p:grpSp>
        <p:nvGrpSpPr>
          <p:cNvPr id="42022" name="Group 38"/>
          <p:cNvGrpSpPr>
            <a:grpSpLocks/>
          </p:cNvGrpSpPr>
          <p:nvPr/>
        </p:nvGrpSpPr>
        <p:grpSpPr bwMode="auto">
          <a:xfrm>
            <a:off x="717550" y="3613150"/>
            <a:ext cx="7893050" cy="679450"/>
            <a:chOff x="452" y="2276"/>
            <a:chExt cx="4972" cy="428"/>
          </a:xfrm>
          <a:solidFill>
            <a:schemeClr val="accent1"/>
          </a:solidFill>
        </p:grpSpPr>
        <p:sp>
          <p:nvSpPr>
            <p:cNvPr id="42023" name="Oval 39"/>
            <p:cNvSpPr>
              <a:spLocks noChangeArrowheads="1"/>
            </p:cNvSpPr>
            <p:nvPr/>
          </p:nvSpPr>
          <p:spPr bwMode="auto">
            <a:xfrm>
              <a:off x="1785" y="2276"/>
              <a:ext cx="960" cy="42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2024" name="Oval 40"/>
            <p:cNvSpPr>
              <a:spLocks noChangeArrowheads="1"/>
            </p:cNvSpPr>
            <p:nvPr/>
          </p:nvSpPr>
          <p:spPr bwMode="auto">
            <a:xfrm>
              <a:off x="3125" y="2276"/>
              <a:ext cx="960" cy="42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2025" name="Oval 41"/>
            <p:cNvSpPr>
              <a:spLocks noChangeArrowheads="1"/>
            </p:cNvSpPr>
            <p:nvPr/>
          </p:nvSpPr>
          <p:spPr bwMode="auto">
            <a:xfrm>
              <a:off x="4464" y="2276"/>
              <a:ext cx="960" cy="42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2026" name="Oval 42"/>
            <p:cNvSpPr>
              <a:spLocks noChangeArrowheads="1"/>
            </p:cNvSpPr>
            <p:nvPr/>
          </p:nvSpPr>
          <p:spPr bwMode="auto">
            <a:xfrm>
              <a:off x="452" y="2280"/>
              <a:ext cx="960" cy="42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42027" name="Group 43"/>
          <p:cNvGrpSpPr>
            <a:grpSpLocks/>
          </p:cNvGrpSpPr>
          <p:nvPr/>
        </p:nvGrpSpPr>
        <p:grpSpPr bwMode="auto">
          <a:xfrm>
            <a:off x="806450" y="3665538"/>
            <a:ext cx="7812088" cy="581025"/>
            <a:chOff x="508" y="2309"/>
            <a:chExt cx="4921" cy="366"/>
          </a:xfrm>
        </p:grpSpPr>
        <p:sp>
          <p:nvSpPr>
            <p:cNvPr id="38950" name="Text Box 44"/>
            <p:cNvSpPr txBox="1">
              <a:spLocks noChangeArrowheads="1"/>
            </p:cNvSpPr>
            <p:nvPr/>
          </p:nvSpPr>
          <p:spPr bwMode="auto">
            <a:xfrm>
              <a:off x="508" y="2309"/>
              <a:ext cx="84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t>Sugars and </a:t>
              </a:r>
            </a:p>
            <a:p>
              <a:pPr algn="ctr"/>
              <a:r>
                <a:rPr lang="en-US" altLang="en-US" sz="1600" b="1"/>
                <a:t>starches</a:t>
              </a:r>
              <a:endParaRPr lang="en-US" altLang="en-US" b="1"/>
            </a:p>
          </p:txBody>
        </p:sp>
        <p:sp>
          <p:nvSpPr>
            <p:cNvPr id="38951" name="Text Box 45"/>
            <p:cNvSpPr txBox="1">
              <a:spLocks noChangeArrowheads="1"/>
            </p:cNvSpPr>
            <p:nvPr/>
          </p:nvSpPr>
          <p:spPr bwMode="auto">
            <a:xfrm>
              <a:off x="1844" y="2382"/>
              <a:ext cx="89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Fats and oils</a:t>
              </a:r>
              <a:endParaRPr lang="en-US" altLang="en-US" b="1"/>
            </a:p>
          </p:txBody>
        </p:sp>
        <p:sp>
          <p:nvSpPr>
            <p:cNvPr id="38952" name="Text Box 46"/>
            <p:cNvSpPr txBox="1">
              <a:spLocks noChangeArrowheads="1"/>
            </p:cNvSpPr>
            <p:nvPr/>
          </p:nvSpPr>
          <p:spPr bwMode="auto">
            <a:xfrm>
              <a:off x="3213" y="2382"/>
              <a:ext cx="84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Nucleotides</a:t>
              </a:r>
              <a:endParaRPr lang="en-US" altLang="en-US" b="1"/>
            </a:p>
          </p:txBody>
        </p:sp>
        <p:sp>
          <p:nvSpPr>
            <p:cNvPr id="38953" name="Text Box 47"/>
            <p:cNvSpPr txBox="1">
              <a:spLocks noChangeArrowheads="1"/>
            </p:cNvSpPr>
            <p:nvPr/>
          </p:nvSpPr>
          <p:spPr bwMode="auto">
            <a:xfrm>
              <a:off x="4531" y="2382"/>
              <a:ext cx="8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Amino Acids</a:t>
              </a:r>
              <a:endParaRPr lang="en-US" altLang="en-US" b="1"/>
            </a:p>
          </p:txBody>
        </p:sp>
      </p:grpSp>
      <p:grpSp>
        <p:nvGrpSpPr>
          <p:cNvPr id="42032" name="Group 48"/>
          <p:cNvGrpSpPr>
            <a:grpSpLocks/>
          </p:cNvGrpSpPr>
          <p:nvPr/>
        </p:nvGrpSpPr>
        <p:grpSpPr bwMode="auto">
          <a:xfrm>
            <a:off x="717550" y="4648200"/>
            <a:ext cx="7889875" cy="684213"/>
            <a:chOff x="452" y="2928"/>
            <a:chExt cx="4970" cy="431"/>
          </a:xfrm>
          <a:solidFill>
            <a:srgbClr val="92D050"/>
          </a:solidFill>
        </p:grpSpPr>
        <p:sp>
          <p:nvSpPr>
            <p:cNvPr id="42033" name="Oval 49"/>
            <p:cNvSpPr>
              <a:spLocks noChangeArrowheads="1"/>
            </p:cNvSpPr>
            <p:nvPr/>
          </p:nvSpPr>
          <p:spPr bwMode="auto">
            <a:xfrm>
              <a:off x="1789" y="2928"/>
              <a:ext cx="960" cy="42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2034" name="Oval 50"/>
            <p:cNvSpPr>
              <a:spLocks noChangeArrowheads="1"/>
            </p:cNvSpPr>
            <p:nvPr/>
          </p:nvSpPr>
          <p:spPr bwMode="auto">
            <a:xfrm>
              <a:off x="3121" y="2928"/>
              <a:ext cx="960" cy="42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2035" name="Oval 51"/>
            <p:cNvSpPr>
              <a:spLocks noChangeArrowheads="1"/>
            </p:cNvSpPr>
            <p:nvPr/>
          </p:nvSpPr>
          <p:spPr bwMode="auto">
            <a:xfrm>
              <a:off x="4462" y="2928"/>
              <a:ext cx="960" cy="42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2036" name="Oval 52"/>
            <p:cNvSpPr>
              <a:spLocks noChangeArrowheads="1"/>
            </p:cNvSpPr>
            <p:nvPr/>
          </p:nvSpPr>
          <p:spPr bwMode="auto">
            <a:xfrm>
              <a:off x="452" y="2935"/>
              <a:ext cx="960" cy="42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42037" name="Group 53"/>
          <p:cNvGrpSpPr>
            <a:grpSpLocks/>
          </p:cNvGrpSpPr>
          <p:nvPr/>
        </p:nvGrpSpPr>
        <p:grpSpPr bwMode="auto">
          <a:xfrm>
            <a:off x="981075" y="4722813"/>
            <a:ext cx="7691438" cy="568325"/>
            <a:chOff x="618" y="2975"/>
            <a:chExt cx="4845" cy="358"/>
          </a:xfrm>
        </p:grpSpPr>
        <p:sp>
          <p:nvSpPr>
            <p:cNvPr id="38946" name="Text Box 54"/>
            <p:cNvSpPr txBox="1">
              <a:spLocks noChangeArrowheads="1"/>
            </p:cNvSpPr>
            <p:nvPr/>
          </p:nvSpPr>
          <p:spPr bwMode="auto">
            <a:xfrm>
              <a:off x="618" y="2975"/>
              <a:ext cx="581"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200" b="1"/>
                <a:t>Carbon,</a:t>
              </a:r>
            </a:p>
            <a:p>
              <a:pPr algn="ctr">
                <a:lnSpc>
                  <a:spcPct val="80000"/>
                </a:lnSpc>
              </a:pPr>
              <a:r>
                <a:rPr lang="en-US" altLang="en-US" sz="1200" b="1"/>
                <a:t>hydrogen,</a:t>
              </a:r>
            </a:p>
            <a:p>
              <a:pPr algn="ctr">
                <a:lnSpc>
                  <a:spcPct val="80000"/>
                </a:lnSpc>
              </a:pPr>
              <a:r>
                <a:rPr lang="en-US" altLang="en-US" sz="1200" b="1"/>
                <a:t>oxygen</a:t>
              </a:r>
            </a:p>
          </p:txBody>
        </p:sp>
        <p:sp>
          <p:nvSpPr>
            <p:cNvPr id="38947" name="Text Box 55"/>
            <p:cNvSpPr txBox="1">
              <a:spLocks noChangeArrowheads="1"/>
            </p:cNvSpPr>
            <p:nvPr/>
          </p:nvSpPr>
          <p:spPr bwMode="auto">
            <a:xfrm>
              <a:off x="1970" y="2975"/>
              <a:ext cx="581"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200" b="1"/>
                <a:t>Carbon,</a:t>
              </a:r>
            </a:p>
            <a:p>
              <a:pPr algn="ctr">
                <a:lnSpc>
                  <a:spcPct val="80000"/>
                </a:lnSpc>
              </a:pPr>
              <a:r>
                <a:rPr lang="en-US" altLang="en-US" sz="1200" b="1"/>
                <a:t>hydrogen,</a:t>
              </a:r>
            </a:p>
            <a:p>
              <a:pPr algn="ctr">
                <a:lnSpc>
                  <a:spcPct val="80000"/>
                </a:lnSpc>
              </a:pPr>
              <a:r>
                <a:rPr lang="en-US" altLang="en-US" sz="1200" b="1"/>
                <a:t>oxygen</a:t>
              </a:r>
              <a:endParaRPr lang="en-US" altLang="en-US" b="1"/>
            </a:p>
          </p:txBody>
        </p:sp>
        <p:sp>
          <p:nvSpPr>
            <p:cNvPr id="38948" name="Text Box 56"/>
            <p:cNvSpPr txBox="1">
              <a:spLocks noChangeArrowheads="1"/>
            </p:cNvSpPr>
            <p:nvPr/>
          </p:nvSpPr>
          <p:spPr bwMode="auto">
            <a:xfrm>
              <a:off x="3143" y="2999"/>
              <a:ext cx="944"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200" b="1"/>
                <a:t>Carbon,hydrogen,</a:t>
              </a:r>
            </a:p>
            <a:p>
              <a:pPr algn="ctr">
                <a:lnSpc>
                  <a:spcPct val="80000"/>
                </a:lnSpc>
              </a:pPr>
              <a:r>
                <a:rPr lang="en-US" altLang="en-US" sz="1200" b="1"/>
                <a:t>oxygen, nitrogen,</a:t>
              </a:r>
            </a:p>
            <a:p>
              <a:pPr algn="ctr">
                <a:lnSpc>
                  <a:spcPct val="80000"/>
                </a:lnSpc>
              </a:pPr>
              <a:r>
                <a:rPr lang="en-US" altLang="en-US" sz="1200" b="1"/>
                <a:t>phosphorus</a:t>
              </a:r>
            </a:p>
          </p:txBody>
        </p:sp>
        <p:sp>
          <p:nvSpPr>
            <p:cNvPr id="38949" name="Text Box 57"/>
            <p:cNvSpPr txBox="1">
              <a:spLocks noChangeArrowheads="1"/>
            </p:cNvSpPr>
            <p:nvPr/>
          </p:nvSpPr>
          <p:spPr bwMode="auto">
            <a:xfrm>
              <a:off x="4492" y="2983"/>
              <a:ext cx="971" cy="334"/>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200" b="1"/>
                <a:t>Carbon,</a:t>
              </a:r>
            </a:p>
            <a:p>
              <a:pPr algn="ctr">
                <a:lnSpc>
                  <a:spcPct val="80000"/>
                </a:lnSpc>
              </a:pPr>
              <a:r>
                <a:rPr lang="en-US" altLang="en-US" sz="1200" b="1"/>
                <a:t>hydrogen,oxygen, </a:t>
              </a:r>
            </a:p>
            <a:p>
              <a:pPr algn="ctr">
                <a:lnSpc>
                  <a:spcPct val="80000"/>
                </a:lnSpc>
              </a:pPr>
              <a:r>
                <a:rPr lang="en-US" altLang="en-US" sz="1200" b="1"/>
                <a:t>nitrogen,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017"/>
                                        </p:tgtEl>
                                        <p:attrNameLst>
                                          <p:attrName>style.visibility</p:attrName>
                                        </p:attrNameLst>
                                      </p:cBhvr>
                                      <p:to>
                                        <p:strVal val="visible"/>
                                      </p:to>
                                    </p:set>
                                    <p:animEffect transition="in" filter="dissolve">
                                      <p:cBhvr>
                                        <p:cTn id="7" dur="500"/>
                                        <p:tgtEl>
                                          <p:spTgt spid="420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2027"/>
                                        </p:tgtEl>
                                        <p:attrNameLst>
                                          <p:attrName>style.visibility</p:attrName>
                                        </p:attrNameLst>
                                      </p:cBhvr>
                                      <p:to>
                                        <p:strVal val="visible"/>
                                      </p:to>
                                    </p:set>
                                    <p:animEffect transition="in" filter="dissolve">
                                      <p:cBhvr>
                                        <p:cTn id="12" dur="500"/>
                                        <p:tgtEl>
                                          <p:spTgt spid="420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2037"/>
                                        </p:tgtEl>
                                        <p:attrNameLst>
                                          <p:attrName>style.visibility</p:attrName>
                                        </p:attrNameLst>
                                      </p:cBhvr>
                                      <p:to>
                                        <p:strVal val="visible"/>
                                      </p:to>
                                    </p:set>
                                    <p:animEffect transition="in" filter="dissolve">
                                      <p:cBhvr>
                                        <p:cTn id="17" dur="500"/>
                                        <p:tgtEl>
                                          <p:spTgt spid="42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4 Types of Organic Molecules</a:t>
            </a:r>
            <a:endParaRPr lang="en-US" dirty="0"/>
          </a:p>
        </p:txBody>
      </p:sp>
      <p:sp>
        <p:nvSpPr>
          <p:cNvPr id="7" name="Rectangle 3"/>
          <p:cNvSpPr>
            <a:spLocks noGrp="1" noChangeArrowheads="1"/>
          </p:cNvSpPr>
          <p:nvPr>
            <p:ph idx="1"/>
          </p:nvPr>
        </p:nvSpPr>
        <p:spPr/>
        <p:txBody>
          <a:bodyPr/>
          <a:lstStyle/>
          <a:p>
            <a:pPr eaLnBrk="1" hangingPunct="1"/>
            <a:r>
              <a:rPr lang="en-US" altLang="en-US" sz="4000" dirty="0" smtClean="0"/>
              <a:t>Carbohydrates</a:t>
            </a:r>
          </a:p>
          <a:p>
            <a:pPr eaLnBrk="1" hangingPunct="1"/>
            <a:r>
              <a:rPr lang="en-US" altLang="en-US" sz="4000" dirty="0" smtClean="0"/>
              <a:t>Lipids</a:t>
            </a:r>
          </a:p>
          <a:p>
            <a:pPr eaLnBrk="1" hangingPunct="1"/>
            <a:r>
              <a:rPr lang="en-US" altLang="en-US" sz="4000" dirty="0" smtClean="0"/>
              <a:t>Proteins</a:t>
            </a:r>
          </a:p>
          <a:p>
            <a:pPr eaLnBrk="1" hangingPunct="1"/>
            <a:r>
              <a:rPr lang="en-US" altLang="en-US" sz="4000" dirty="0" smtClean="0"/>
              <a:t>Nucleic Acids</a:t>
            </a:r>
          </a:p>
          <a:p>
            <a:pPr eaLnBrk="1" hangingPunct="1">
              <a:buFont typeface="Wingdings" panose="05000000000000000000" pitchFamily="2" charset="2"/>
              <a:buNone/>
            </a:pPr>
            <a:endParaRPr lang="en-US" altLang="en-US" sz="2800" dirty="0" smtClean="0"/>
          </a:p>
        </p:txBody>
      </p:sp>
    </p:spTree>
    <p:extLst>
      <p:ext uri="{BB962C8B-B14F-4D97-AF65-F5344CB8AC3E}">
        <p14:creationId xmlns:p14="http://schemas.microsoft.com/office/powerpoint/2010/main" val="2440259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462881" y="2414587"/>
            <a:ext cx="6345237" cy="709613"/>
          </a:xfrm>
        </p:spPr>
        <p:txBody>
          <a:bodyPr/>
          <a:lstStyle/>
          <a:p>
            <a:pPr algn="ctr" eaLnBrk="1" hangingPunct="1"/>
            <a:r>
              <a:rPr lang="en-US" altLang="en-US" b="1" dirty="0" smtClean="0">
                <a:solidFill>
                  <a:schemeClr val="tx1"/>
                </a:solidFill>
              </a:rPr>
              <a:t>Monomer</a:t>
            </a:r>
            <a:r>
              <a:rPr lang="en-US" altLang="en-US" b="1" dirty="0" smtClean="0">
                <a:solidFill>
                  <a:srgbClr val="FF0000"/>
                </a:solidFill>
              </a:rPr>
              <a:t> - Monosaccharides </a:t>
            </a:r>
            <a:r>
              <a:rPr lang="en-US" altLang="en-US" dirty="0" smtClean="0"/>
              <a:t>(Mono = 1)</a:t>
            </a:r>
          </a:p>
        </p:txBody>
      </p:sp>
      <p:sp>
        <p:nvSpPr>
          <p:cNvPr id="52227" name="Rectangle 3"/>
          <p:cNvSpPr>
            <a:spLocks noGrp="1" noChangeArrowheads="1"/>
          </p:cNvSpPr>
          <p:nvPr>
            <p:ph idx="1"/>
          </p:nvPr>
        </p:nvSpPr>
        <p:spPr>
          <a:xfrm>
            <a:off x="762000" y="3124200"/>
            <a:ext cx="7747000" cy="3530600"/>
          </a:xfrm>
        </p:spPr>
        <p:txBody>
          <a:bodyPr/>
          <a:lstStyle/>
          <a:p>
            <a:pPr eaLnBrk="1" hangingPunct="1">
              <a:lnSpc>
                <a:spcPct val="90000"/>
              </a:lnSpc>
            </a:pPr>
            <a:r>
              <a:rPr lang="en-US" altLang="en-US" sz="3200" dirty="0" smtClean="0"/>
              <a:t>Are major sources of energy for cells</a:t>
            </a:r>
          </a:p>
          <a:p>
            <a:pPr eaLnBrk="1" hangingPunct="1">
              <a:lnSpc>
                <a:spcPct val="90000"/>
              </a:lnSpc>
              <a:buFont typeface="Wingdings" panose="05000000000000000000" pitchFamily="2" charset="2"/>
              <a:buNone/>
            </a:pPr>
            <a:r>
              <a:rPr lang="en-US" altLang="en-US" sz="3200" dirty="0" smtClean="0"/>
              <a:t>		Ex. Glucose – cellular respiration</a:t>
            </a:r>
          </a:p>
          <a:p>
            <a:pPr eaLnBrk="1" hangingPunct="1">
              <a:lnSpc>
                <a:spcPct val="90000"/>
              </a:lnSpc>
              <a:buFont typeface="Wingdings" panose="05000000000000000000" pitchFamily="2" charset="2"/>
              <a:buNone/>
            </a:pPr>
            <a:endParaRPr lang="en-US" altLang="en-US" sz="3200" dirty="0" smtClean="0"/>
          </a:p>
          <a:p>
            <a:pPr eaLnBrk="1" hangingPunct="1">
              <a:lnSpc>
                <a:spcPct val="90000"/>
              </a:lnSpc>
            </a:pPr>
            <a:r>
              <a:rPr lang="en-US" altLang="en-US" sz="3200" dirty="0" smtClean="0"/>
              <a:t>Most common monosaccharides:  </a:t>
            </a:r>
            <a:r>
              <a:rPr lang="en-US" altLang="en-US" sz="3200" b="1" dirty="0" smtClean="0">
                <a:solidFill>
                  <a:srgbClr val="FF0000"/>
                </a:solidFill>
              </a:rPr>
              <a:t>glucose, fructose, galactose</a:t>
            </a:r>
          </a:p>
          <a:p>
            <a:pPr eaLnBrk="1" hangingPunct="1">
              <a:lnSpc>
                <a:spcPct val="90000"/>
              </a:lnSpc>
              <a:buFont typeface="Wingdings" panose="05000000000000000000" pitchFamily="2" charset="2"/>
              <a:buNone/>
            </a:pPr>
            <a:endParaRPr lang="en-US" altLang="en-US" dirty="0" smtClean="0"/>
          </a:p>
        </p:txBody>
      </p:sp>
      <p:sp>
        <p:nvSpPr>
          <p:cNvPr id="2" name="TextBox 1"/>
          <p:cNvSpPr txBox="1"/>
          <p:nvPr/>
        </p:nvSpPr>
        <p:spPr>
          <a:xfrm>
            <a:off x="1828800" y="914400"/>
            <a:ext cx="5334000" cy="769441"/>
          </a:xfrm>
          <a:prstGeom prst="rect">
            <a:avLst/>
          </a:prstGeom>
          <a:noFill/>
        </p:spPr>
        <p:txBody>
          <a:bodyPr wrap="square" rtlCol="0">
            <a:spAutoFit/>
          </a:bodyPr>
          <a:lstStyle/>
          <a:p>
            <a:pPr algn="ctr"/>
            <a:r>
              <a:rPr lang="en-US" sz="4400" b="1" dirty="0" smtClean="0">
                <a:solidFill>
                  <a:srgbClr val="FF0000"/>
                </a:solidFill>
              </a:rPr>
              <a:t>CARBOHYDRATES</a:t>
            </a:r>
            <a:endParaRPr lang="en-US"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pRg st="0" end="0"/>
                                            </p:txEl>
                                          </p:spTgt>
                                        </p:tgtEl>
                                        <p:attrNameLst>
                                          <p:attrName>style.visibility</p:attrName>
                                        </p:attrNameLst>
                                      </p:cBhvr>
                                      <p:to>
                                        <p:strVal val="visible"/>
                                      </p:to>
                                    </p:set>
                                    <p:anim calcmode="lin" valueType="num">
                                      <p:cBhvr additive="base">
                                        <p:cTn id="13"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 calcmode="lin" valueType="num">
                                      <p:cBhvr additive="base">
                                        <p:cTn id="19"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65188" y="927100"/>
            <a:ext cx="6345237" cy="709613"/>
          </a:xfrm>
        </p:spPr>
        <p:txBody>
          <a:bodyPr/>
          <a:lstStyle/>
          <a:p>
            <a:pPr eaLnBrk="1" hangingPunct="1"/>
            <a:r>
              <a:rPr lang="en-US" altLang="en-US" smtClean="0"/>
              <a:t>Disaccharide</a:t>
            </a:r>
          </a:p>
        </p:txBody>
      </p:sp>
      <p:sp>
        <p:nvSpPr>
          <p:cNvPr id="25603" name="Rectangle 3"/>
          <p:cNvSpPr>
            <a:spLocks noGrp="1" noChangeArrowheads="1"/>
          </p:cNvSpPr>
          <p:nvPr>
            <p:ph idx="1"/>
          </p:nvPr>
        </p:nvSpPr>
        <p:spPr>
          <a:xfrm>
            <a:off x="609600" y="2133600"/>
            <a:ext cx="7924800" cy="3886200"/>
          </a:xfrm>
        </p:spPr>
        <p:txBody>
          <a:bodyPr/>
          <a:lstStyle/>
          <a:p>
            <a:pPr marL="0" indent="0" eaLnBrk="1" hangingPunct="1">
              <a:buNone/>
            </a:pPr>
            <a:r>
              <a:rPr lang="en-US" altLang="en-US" sz="3200" b="1" dirty="0" smtClean="0">
                <a:solidFill>
                  <a:srgbClr val="FF0000"/>
                </a:solidFill>
              </a:rPr>
              <a:t>Disaccharide – two monosaccharides </a:t>
            </a:r>
            <a:r>
              <a:rPr lang="en-US" altLang="en-US" sz="3200" dirty="0" smtClean="0">
                <a:solidFill>
                  <a:schemeClr val="tx1"/>
                </a:solidFill>
              </a:rPr>
              <a:t>bonded together.  </a:t>
            </a:r>
          </a:p>
          <a:p>
            <a:pPr lvl="1" eaLnBrk="1" hangingPunct="1"/>
            <a:r>
              <a:rPr lang="en-US" altLang="en-US" sz="3200" b="1" dirty="0" smtClean="0">
                <a:solidFill>
                  <a:srgbClr val="FF0000"/>
                </a:solidFill>
              </a:rPr>
              <a:t>table sugar (sucrose)</a:t>
            </a:r>
            <a:r>
              <a:rPr lang="en-US" altLang="en-US" sz="3200" dirty="0" smtClean="0"/>
              <a:t> is made up of glucose and fructose bonded together</a:t>
            </a:r>
          </a:p>
          <a:p>
            <a:pPr lvl="1" eaLnBrk="1" hangingPunct="1"/>
            <a:r>
              <a:rPr lang="en-US" altLang="en-US" sz="3200" b="1" dirty="0" smtClean="0">
                <a:solidFill>
                  <a:srgbClr val="FF0000"/>
                </a:solidFill>
              </a:rPr>
              <a:t>milk sugar (lactose)</a:t>
            </a:r>
            <a:r>
              <a:rPr lang="en-US" altLang="en-US" sz="3200" dirty="0" smtClean="0"/>
              <a:t> is made up of glucose and galactose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65188" y="927100"/>
            <a:ext cx="6345237" cy="709613"/>
          </a:xfrm>
        </p:spPr>
        <p:txBody>
          <a:bodyPr/>
          <a:lstStyle/>
          <a:p>
            <a:pPr eaLnBrk="1" hangingPunct="1"/>
            <a:r>
              <a:rPr lang="en-US" altLang="en-US" smtClean="0"/>
              <a:t>Polysaccharide</a:t>
            </a:r>
          </a:p>
        </p:txBody>
      </p:sp>
      <p:sp>
        <p:nvSpPr>
          <p:cNvPr id="27651" name="Rectangle 3"/>
          <p:cNvSpPr>
            <a:spLocks noGrp="1" noChangeArrowheads="1"/>
          </p:cNvSpPr>
          <p:nvPr>
            <p:ph idx="1"/>
          </p:nvPr>
        </p:nvSpPr>
        <p:spPr>
          <a:xfrm>
            <a:off x="152400" y="2133600"/>
            <a:ext cx="8763000" cy="4648200"/>
          </a:xfrm>
        </p:spPr>
        <p:txBody>
          <a:bodyPr/>
          <a:lstStyle/>
          <a:p>
            <a:pPr marL="533400" indent="-533400" eaLnBrk="1" hangingPunct="1">
              <a:lnSpc>
                <a:spcPct val="90000"/>
              </a:lnSpc>
            </a:pPr>
            <a:r>
              <a:rPr lang="en-US" altLang="en-US" sz="3200" b="1" dirty="0" smtClean="0">
                <a:solidFill>
                  <a:srgbClr val="FF0000"/>
                </a:solidFill>
              </a:rPr>
              <a:t>Polysaccharide – more than two monosaccharide </a:t>
            </a:r>
            <a:r>
              <a:rPr lang="en-US" altLang="en-US" sz="3200" dirty="0" smtClean="0">
                <a:solidFill>
                  <a:schemeClr val="tx1"/>
                </a:solidFill>
              </a:rPr>
              <a:t>bonded together.</a:t>
            </a:r>
          </a:p>
          <a:p>
            <a:pPr marL="533400" indent="-533400" eaLnBrk="1" hangingPunct="1">
              <a:lnSpc>
                <a:spcPct val="90000"/>
              </a:lnSpc>
            </a:pPr>
            <a:endParaRPr lang="en-US" altLang="en-US" sz="900" b="1" dirty="0" smtClean="0">
              <a:solidFill>
                <a:srgbClr val="FF0000"/>
              </a:solidFill>
            </a:endParaRPr>
          </a:p>
          <a:p>
            <a:pPr marL="1295400" lvl="2" indent="-381000" eaLnBrk="1" hangingPunct="1">
              <a:lnSpc>
                <a:spcPct val="90000"/>
              </a:lnSpc>
            </a:pPr>
            <a:r>
              <a:rPr lang="en-US" altLang="en-US" sz="2400" b="1" dirty="0">
                <a:solidFill>
                  <a:srgbClr val="FF0000"/>
                </a:solidFill>
              </a:rPr>
              <a:t>STARCH  </a:t>
            </a:r>
            <a:r>
              <a:rPr lang="en-US" altLang="en-US" sz="2400" dirty="0"/>
              <a:t>- made by plants, broken down by plants and animals</a:t>
            </a:r>
            <a:endParaRPr lang="en-US" altLang="en-US" sz="2400" dirty="0" smtClean="0"/>
          </a:p>
          <a:p>
            <a:pPr marL="1295400" lvl="2" indent="-381000" eaLnBrk="1" hangingPunct="1">
              <a:lnSpc>
                <a:spcPct val="90000"/>
              </a:lnSpc>
            </a:pPr>
            <a:endParaRPr lang="en-US" altLang="en-US" sz="900" dirty="0"/>
          </a:p>
          <a:p>
            <a:pPr marL="1295400" lvl="2" indent="-381000" eaLnBrk="1" hangingPunct="1">
              <a:lnSpc>
                <a:spcPct val="90000"/>
              </a:lnSpc>
            </a:pPr>
            <a:r>
              <a:rPr lang="en-US" altLang="en-US" sz="2400" b="1" dirty="0">
                <a:solidFill>
                  <a:srgbClr val="FF0000"/>
                </a:solidFill>
              </a:rPr>
              <a:t>CELLULOSE</a:t>
            </a:r>
            <a:r>
              <a:rPr lang="en-US" altLang="en-US" sz="2400" dirty="0"/>
              <a:t> - made by plants</a:t>
            </a:r>
            <a:endParaRPr lang="en-US" altLang="en-US" sz="2400" dirty="0" smtClean="0"/>
          </a:p>
          <a:p>
            <a:pPr marL="1295400" lvl="2" indent="-381000" eaLnBrk="1" hangingPunct="1">
              <a:lnSpc>
                <a:spcPct val="90000"/>
              </a:lnSpc>
            </a:pPr>
            <a:endParaRPr lang="en-US" altLang="en-US" sz="1000" dirty="0"/>
          </a:p>
          <a:p>
            <a:pPr marL="1295400" lvl="2" indent="-381000" eaLnBrk="1" hangingPunct="1">
              <a:lnSpc>
                <a:spcPct val="90000"/>
              </a:lnSpc>
            </a:pPr>
            <a:r>
              <a:rPr lang="en-US" altLang="en-US" sz="2400" b="1" dirty="0">
                <a:solidFill>
                  <a:srgbClr val="FF0000"/>
                </a:solidFill>
              </a:rPr>
              <a:t>GLYCOGEN</a:t>
            </a:r>
            <a:r>
              <a:rPr lang="en-US" altLang="en-US" sz="2400" dirty="0"/>
              <a:t> - made and stored by animals </a:t>
            </a:r>
            <a:r>
              <a:rPr lang="en-US" altLang="en-US" sz="2400" dirty="0" smtClean="0"/>
              <a:t>only.</a:t>
            </a:r>
          </a:p>
          <a:p>
            <a:pPr marL="914400" lvl="2" indent="0" eaLnBrk="1" hangingPunct="1">
              <a:lnSpc>
                <a:spcPct val="90000"/>
              </a:lnSpc>
              <a:buNone/>
            </a:pPr>
            <a:r>
              <a:rPr lang="en-US" altLang="en-US" sz="2000" dirty="0" smtClean="0"/>
              <a:t>*Glycogen </a:t>
            </a:r>
            <a:r>
              <a:rPr lang="en-US" altLang="en-US" sz="2000" dirty="0"/>
              <a:t>is </a:t>
            </a:r>
            <a:r>
              <a:rPr lang="en-US" altLang="en-US" sz="2000" dirty="0" smtClean="0"/>
              <a:t>stored </a:t>
            </a:r>
            <a:r>
              <a:rPr lang="en-US" altLang="en-US" sz="2000" dirty="0"/>
              <a:t>in the liver and the muscles and provides the body with a readily available source of energy if blood glucose levels decrease.</a:t>
            </a:r>
            <a:endParaRPr lang="en-US" alt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927098"/>
            <a:ext cx="7010400" cy="709865"/>
          </a:xfrm>
        </p:spPr>
        <p:txBody>
          <a:bodyPr/>
          <a:lstStyle/>
          <a:p>
            <a:pPr eaLnBrk="1" hangingPunct="1"/>
            <a:r>
              <a:rPr lang="en-US" altLang="en-US" sz="4000" dirty="0" smtClean="0"/>
              <a:t>Carbohydrates - FUNCTION</a:t>
            </a:r>
          </a:p>
        </p:txBody>
      </p:sp>
      <p:sp>
        <p:nvSpPr>
          <p:cNvPr id="2051" name="Rectangle 3"/>
          <p:cNvSpPr>
            <a:spLocks noGrp="1" noChangeArrowheads="1"/>
          </p:cNvSpPr>
          <p:nvPr>
            <p:ph idx="1"/>
          </p:nvPr>
        </p:nvSpPr>
        <p:spPr>
          <a:xfrm>
            <a:off x="381000" y="2133600"/>
            <a:ext cx="8153400" cy="3886200"/>
          </a:xfrm>
        </p:spPr>
        <p:txBody>
          <a:bodyPr rtlCol="0">
            <a:noAutofit/>
          </a:bodyPr>
          <a:lstStyle/>
          <a:p>
            <a:pPr eaLnBrk="1" fontAlgn="auto" hangingPunct="1">
              <a:spcAft>
                <a:spcPts val="0"/>
              </a:spcAft>
              <a:buFontTx/>
              <a:buBlip>
                <a:blip r:embed="rId2"/>
              </a:buBlip>
              <a:defRPr/>
            </a:pPr>
            <a:r>
              <a:rPr lang="en-US" altLang="en-US" sz="3200" b="1" dirty="0" smtClean="0">
                <a:solidFill>
                  <a:srgbClr val="FF0000"/>
                </a:solidFill>
              </a:rPr>
              <a:t>Main </a:t>
            </a:r>
            <a:r>
              <a:rPr lang="en-US" altLang="en-US" sz="3200" b="1" dirty="0">
                <a:solidFill>
                  <a:srgbClr val="FF0000"/>
                </a:solidFill>
              </a:rPr>
              <a:t>source of </a:t>
            </a:r>
            <a:r>
              <a:rPr lang="en-US" altLang="en-US" sz="3200" b="1" dirty="0" smtClean="0">
                <a:solidFill>
                  <a:srgbClr val="FF0000"/>
                </a:solidFill>
              </a:rPr>
              <a:t>immediate energy </a:t>
            </a:r>
            <a:r>
              <a:rPr lang="en-US" altLang="en-US" sz="3200" b="1" dirty="0">
                <a:solidFill>
                  <a:srgbClr val="FF0000"/>
                </a:solidFill>
              </a:rPr>
              <a:t>for living </a:t>
            </a:r>
            <a:r>
              <a:rPr lang="en-US" altLang="en-US" sz="3200" b="1" dirty="0" smtClean="0">
                <a:solidFill>
                  <a:srgbClr val="FF0000"/>
                </a:solidFill>
              </a:rPr>
              <a:t>things</a:t>
            </a:r>
          </a:p>
          <a:p>
            <a:pPr eaLnBrk="1" fontAlgn="auto" hangingPunct="1">
              <a:spcAft>
                <a:spcPts val="0"/>
              </a:spcAft>
              <a:buFontTx/>
              <a:buBlip>
                <a:blip r:embed="rId2"/>
              </a:buBlip>
              <a:defRPr/>
            </a:pPr>
            <a:endParaRPr lang="en-US" altLang="en-US" sz="3200" b="1" dirty="0">
              <a:solidFill>
                <a:srgbClr val="FF0000"/>
              </a:solidFill>
            </a:endParaRPr>
          </a:p>
          <a:p>
            <a:pPr eaLnBrk="1" fontAlgn="auto" hangingPunct="1">
              <a:spcAft>
                <a:spcPts val="0"/>
              </a:spcAft>
              <a:buFontTx/>
              <a:buBlip>
                <a:blip r:embed="rId2"/>
              </a:buBlip>
              <a:defRPr/>
            </a:pPr>
            <a:r>
              <a:rPr lang="en-US" altLang="en-US" sz="3200" dirty="0" smtClean="0">
                <a:solidFill>
                  <a:schemeClr val="tx1"/>
                </a:solidFill>
              </a:rPr>
              <a:t>Plants </a:t>
            </a:r>
            <a:r>
              <a:rPr lang="en-US" altLang="en-US" sz="3200" dirty="0">
                <a:solidFill>
                  <a:schemeClr val="tx1"/>
                </a:solidFill>
              </a:rPr>
              <a:t>and some animals use carbohydrates for structural </a:t>
            </a:r>
            <a:r>
              <a:rPr lang="en-US" altLang="en-US" sz="3200" dirty="0" smtClean="0">
                <a:solidFill>
                  <a:schemeClr val="tx1"/>
                </a:solidFill>
              </a:rPr>
              <a:t>purposes</a:t>
            </a:r>
          </a:p>
          <a:p>
            <a:pPr eaLnBrk="1" fontAlgn="auto" hangingPunct="1">
              <a:spcAft>
                <a:spcPts val="0"/>
              </a:spcAft>
              <a:buFontTx/>
              <a:buBlip>
                <a:blip r:embed="rId2"/>
              </a:buBlip>
              <a:defRPr/>
            </a:pPr>
            <a:endParaRPr lang="en-US" altLang="en-US" sz="3200" dirty="0" smtClean="0">
              <a:solidFill>
                <a:schemeClr val="tx1"/>
              </a:solidFill>
            </a:endParaRPr>
          </a:p>
          <a:p>
            <a:pPr eaLnBrk="1" fontAlgn="auto" hangingPunct="1">
              <a:spcAft>
                <a:spcPts val="0"/>
              </a:spcAft>
              <a:buFontTx/>
              <a:buBlip>
                <a:blip r:embed="rId2"/>
              </a:buBlip>
              <a:defRPr/>
            </a:pPr>
            <a:r>
              <a:rPr lang="en-US" altLang="en-US" sz="3200" dirty="0" smtClean="0">
                <a:solidFill>
                  <a:schemeClr val="tx1"/>
                </a:solidFill>
              </a:rPr>
              <a:t>Sugar or Starch</a:t>
            </a:r>
            <a:endParaRPr lang="en-US" altLang="en-US" sz="3200" dirty="0">
              <a:solidFill>
                <a:schemeClr val="tx1"/>
              </a:solidFill>
            </a:endParaRP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933762"/>
            <a:ext cx="2047875" cy="181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65188" y="927100"/>
            <a:ext cx="6983412" cy="709613"/>
          </a:xfrm>
        </p:spPr>
        <p:txBody>
          <a:bodyPr/>
          <a:lstStyle/>
          <a:p>
            <a:pPr algn="ctr" eaLnBrk="1" hangingPunct="1"/>
            <a:r>
              <a:rPr lang="en-US" altLang="en-US" sz="4000" dirty="0" smtClean="0"/>
              <a:t>ELEMENTS that make up CARBOHYDRATES</a:t>
            </a:r>
          </a:p>
        </p:txBody>
      </p:sp>
      <p:sp>
        <p:nvSpPr>
          <p:cNvPr id="51203" name="Rectangle 3"/>
          <p:cNvSpPr>
            <a:spLocks noGrp="1" noChangeArrowheads="1"/>
          </p:cNvSpPr>
          <p:nvPr>
            <p:ph idx="1"/>
          </p:nvPr>
        </p:nvSpPr>
        <p:spPr>
          <a:xfrm>
            <a:off x="228600" y="2286000"/>
            <a:ext cx="5029200" cy="4216400"/>
          </a:xfrm>
        </p:spPr>
        <p:txBody>
          <a:bodyPr/>
          <a:lstStyle/>
          <a:p>
            <a:pPr marL="533400" indent="-533400" eaLnBrk="1" hangingPunct="1">
              <a:lnSpc>
                <a:spcPct val="80000"/>
              </a:lnSpc>
              <a:buFont typeface="Wingdings" panose="05000000000000000000" pitchFamily="2" charset="2"/>
              <a:buNone/>
            </a:pPr>
            <a:endParaRPr lang="en-US" altLang="en-US" sz="3200" dirty="0" smtClean="0">
              <a:solidFill>
                <a:schemeClr val="tx1"/>
              </a:solidFill>
            </a:endParaRPr>
          </a:p>
          <a:p>
            <a:pPr marL="533400" indent="-533400" eaLnBrk="1" hangingPunct="1">
              <a:lnSpc>
                <a:spcPct val="80000"/>
              </a:lnSpc>
            </a:pPr>
            <a:r>
              <a:rPr lang="en-US" altLang="en-US" sz="3200" dirty="0" smtClean="0">
                <a:solidFill>
                  <a:schemeClr val="tx1"/>
                </a:solidFill>
              </a:rPr>
              <a:t>Made up of elements </a:t>
            </a:r>
            <a:r>
              <a:rPr lang="en-US" altLang="en-US" sz="3200" b="1" dirty="0" smtClean="0">
                <a:solidFill>
                  <a:srgbClr val="FF0000"/>
                </a:solidFill>
              </a:rPr>
              <a:t>C, H, and O</a:t>
            </a:r>
            <a:r>
              <a:rPr lang="en-US" altLang="en-US" sz="3200" dirty="0"/>
              <a:t> </a:t>
            </a:r>
            <a:r>
              <a:rPr lang="en-US" altLang="en-US" sz="2800" dirty="0" smtClean="0"/>
              <a:t>(</a:t>
            </a:r>
            <a:r>
              <a:rPr lang="en-US" altLang="en-US" sz="2800" b="1" dirty="0" smtClean="0">
                <a:solidFill>
                  <a:srgbClr val="FF0000"/>
                </a:solidFill>
              </a:rPr>
              <a:t>carbon, hydrogen, and oxygen</a:t>
            </a:r>
            <a:r>
              <a:rPr lang="en-US" altLang="en-US" sz="2800" dirty="0" smtClean="0"/>
              <a:t>)</a:t>
            </a:r>
          </a:p>
          <a:p>
            <a:pPr marL="533400" indent="-533400" eaLnBrk="1" hangingPunct="1">
              <a:lnSpc>
                <a:spcPct val="80000"/>
              </a:lnSpc>
            </a:pPr>
            <a:endParaRPr lang="en-US" altLang="en-US" sz="2800" dirty="0" smtClean="0"/>
          </a:p>
          <a:p>
            <a:pPr marL="533400" indent="-533400" eaLnBrk="1" hangingPunct="1">
              <a:lnSpc>
                <a:spcPct val="80000"/>
              </a:lnSpc>
            </a:pPr>
            <a:r>
              <a:rPr lang="en-US" altLang="en-US" sz="3200" b="1" dirty="0" smtClean="0">
                <a:solidFill>
                  <a:srgbClr val="FF0000"/>
                </a:solidFill>
              </a:rPr>
              <a:t>Ratio 1:2:1</a:t>
            </a:r>
          </a:p>
          <a:p>
            <a:pPr marL="533400" indent="-533400" eaLnBrk="1" hangingPunct="1">
              <a:lnSpc>
                <a:spcPct val="80000"/>
              </a:lnSpc>
            </a:pPr>
            <a:endParaRPr lang="en-US" altLang="en-US" sz="3200" dirty="0" smtClean="0"/>
          </a:p>
          <a:p>
            <a:pPr marL="533400" indent="-533400" eaLnBrk="1" hangingPunct="1">
              <a:lnSpc>
                <a:spcPct val="80000"/>
              </a:lnSpc>
              <a:buFont typeface="Wingdings" panose="05000000000000000000" pitchFamily="2" charset="2"/>
              <a:buNone/>
            </a:pPr>
            <a:endParaRPr lang="en-US" altLang="en-US" dirty="0" smtClean="0"/>
          </a:p>
        </p:txBody>
      </p:sp>
      <p:pic>
        <p:nvPicPr>
          <p:cNvPr id="2" name="Picture 1" descr="shs-bio-6th-Wood - Topic 6-Biomolecules- Carbohydrat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28925"/>
            <a:ext cx="2676525" cy="2809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anim calcmode="lin" valueType="num">
                                      <p:cBhvr additive="base">
                                        <p:cTn id="19"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10391"/>
            <a:ext cx="5391150" cy="6861464"/>
          </a:xfrm>
          <a:prstGeom prst="rect">
            <a:avLst/>
          </a:prstGeom>
        </p:spPr>
      </p:pic>
    </p:spTree>
    <p:extLst>
      <p:ext uri="{BB962C8B-B14F-4D97-AF65-F5344CB8AC3E}">
        <p14:creationId xmlns:p14="http://schemas.microsoft.com/office/powerpoint/2010/main" val="14426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65188" y="927100"/>
            <a:ext cx="6345237" cy="709613"/>
          </a:xfrm>
        </p:spPr>
        <p:txBody>
          <a:bodyPr/>
          <a:lstStyle/>
          <a:p>
            <a:pPr eaLnBrk="1" hangingPunct="1"/>
            <a:r>
              <a:rPr lang="en-US" altLang="en-US" sz="4400" dirty="0" smtClean="0"/>
              <a:t>Lipid - MONOMER</a:t>
            </a:r>
          </a:p>
        </p:txBody>
      </p:sp>
      <p:pic>
        <p:nvPicPr>
          <p:cNvPr id="30723" name="Picture 5" descr="Triacylglyce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0"/>
            <a:ext cx="54864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p:cNvSpPr>
            <a:spLocks noGrp="1" noChangeArrowheads="1"/>
          </p:cNvSpPr>
          <p:nvPr>
            <p:ph idx="1"/>
          </p:nvPr>
        </p:nvSpPr>
        <p:spPr>
          <a:xfrm>
            <a:off x="533400" y="2209800"/>
            <a:ext cx="7696200" cy="1371600"/>
          </a:xfrm>
          <a:solidFill>
            <a:schemeClr val="bg1"/>
          </a:solidFill>
        </p:spPr>
        <p:txBody>
          <a:bodyPr/>
          <a:lstStyle/>
          <a:p>
            <a:pPr eaLnBrk="1" hangingPunct="1">
              <a:lnSpc>
                <a:spcPct val="90000"/>
              </a:lnSpc>
            </a:pPr>
            <a:r>
              <a:rPr lang="en-US" altLang="en-US" sz="3200" dirty="0" smtClean="0"/>
              <a:t>Lipid monomers are made up of </a:t>
            </a:r>
            <a:r>
              <a:rPr lang="en-US" altLang="en-US" sz="3200" b="1" dirty="0" smtClean="0">
                <a:solidFill>
                  <a:srgbClr val="FF0000"/>
                </a:solidFill>
              </a:rPr>
              <a:t>3 fatty acids and a glycerol </a:t>
            </a:r>
            <a:r>
              <a:rPr lang="en-US" altLang="en-US" sz="3200" dirty="0" smtClean="0"/>
              <a:t>(</a:t>
            </a:r>
            <a:r>
              <a:rPr lang="en-US" altLang="en-US" sz="3200" b="1" dirty="0" smtClean="0">
                <a:solidFill>
                  <a:srgbClr val="FF0000"/>
                </a:solidFill>
              </a:rPr>
              <a:t>Triglycerides</a:t>
            </a:r>
            <a:r>
              <a:rPr lang="en-US" altLang="en-US" sz="3200" dirty="0" smtClean="0"/>
              <a:t>)</a:t>
            </a:r>
          </a:p>
          <a:p>
            <a:pPr eaLnBrk="1" hangingPunct="1">
              <a:lnSpc>
                <a:spcPct val="90000"/>
              </a:lnSpc>
              <a:buFont typeface="Wingdings" panose="05000000000000000000" pitchFamily="2" charset="2"/>
              <a:buNone/>
            </a:pPr>
            <a:endParaRPr lang="en-US" altLang="en-US" sz="2800" dirty="0" smtClean="0"/>
          </a:p>
          <a:p>
            <a:pPr eaLnBrk="1" hangingPunct="1">
              <a:lnSpc>
                <a:spcPct val="90000"/>
              </a:lnSpc>
              <a:buFont typeface="Wingdings" panose="05000000000000000000" pitchFamily="2" charset="2"/>
              <a:buNone/>
            </a:pPr>
            <a:endParaRPr lang="en-US" altLang="en-US" sz="28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1182</TotalTime>
  <Words>572</Words>
  <Application>Microsoft Office PowerPoint</Application>
  <PresentationFormat>On-screen Show (4:3)</PresentationFormat>
  <Paragraphs>131</Paragraphs>
  <Slides>19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Century Gothic</vt:lpstr>
      <vt:lpstr>Comic Sans MS</vt:lpstr>
      <vt:lpstr>Lato</vt:lpstr>
      <vt:lpstr>Times New Roman</vt:lpstr>
      <vt:lpstr>Wingdings</vt:lpstr>
      <vt:lpstr>Wingdings 3</vt:lpstr>
      <vt:lpstr>Ion Boardroom</vt:lpstr>
      <vt:lpstr>Organic Macromolecules</vt:lpstr>
      <vt:lpstr>4 Types of Organic Molecules</vt:lpstr>
      <vt:lpstr>Monomer - Monosaccharides (Mono = 1)</vt:lpstr>
      <vt:lpstr>Disaccharide</vt:lpstr>
      <vt:lpstr>Polysaccharide</vt:lpstr>
      <vt:lpstr>Carbohydrates - FUNCTION</vt:lpstr>
      <vt:lpstr>ELEMENTS that make up CARBOHYDRATES</vt:lpstr>
      <vt:lpstr>PowerPoint Presentation</vt:lpstr>
      <vt:lpstr>Lipid - MONOMER</vt:lpstr>
      <vt:lpstr>Lipids (fats and oils) - FUNCTION</vt:lpstr>
      <vt:lpstr>Lipids – ELEMENTS </vt:lpstr>
      <vt:lpstr>PowerPoint Presentation</vt:lpstr>
      <vt:lpstr>Amino Acid are linked together by peptide bonds (Monomer for Protein)</vt:lpstr>
      <vt:lpstr>Proteins</vt:lpstr>
      <vt:lpstr>PowerPoint Presentation</vt:lpstr>
      <vt:lpstr>Nucleic Acids</vt:lpstr>
      <vt:lpstr>Nucleic Acids</vt:lpstr>
      <vt:lpstr>NUCLEIC ACID - EXAMPLES</vt:lpstr>
      <vt:lpstr>PowerPoint Presentation</vt:lpstr>
    </vt:vector>
  </TitlesOfParts>
  <Company>GCPS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dc:title>
  <dc:creator>Loren Paul Hauck</dc:creator>
  <cp:lastModifiedBy>Ashley Rhymer</cp:lastModifiedBy>
  <cp:revision>42</cp:revision>
  <cp:lastPrinted>2015-10-13T15:18:14Z</cp:lastPrinted>
  <dcterms:created xsi:type="dcterms:W3CDTF">2005-03-22T12:19:57Z</dcterms:created>
  <dcterms:modified xsi:type="dcterms:W3CDTF">2018-09-07T12:38:06Z</dcterms:modified>
</cp:coreProperties>
</file>